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5078" r:id="rId1"/>
  </p:sldMasterIdLst>
  <p:sldIdLst>
    <p:sldId id="258" r:id="rId2"/>
    <p:sldId id="266" r:id="rId3"/>
    <p:sldId id="268" r:id="rId4"/>
    <p:sldId id="263" r:id="rId5"/>
    <p:sldId id="259" r:id="rId6"/>
    <p:sldId id="260" r:id="rId7"/>
    <p:sldId id="265" r:id="rId8"/>
    <p:sldId id="261" r:id="rId9"/>
    <p:sldId id="272" r:id="rId10"/>
    <p:sldId id="273" r:id="rId11"/>
    <p:sldId id="275" r:id="rId12"/>
    <p:sldId id="274" r:id="rId13"/>
    <p:sldId id="276" r:id="rId14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31"/>
    <p:restoredTop sz="94690"/>
  </p:normalViewPr>
  <p:slideViewPr>
    <p:cSldViewPr snapToGrid="0" snapToObjects="1">
      <p:cViewPr varScale="1">
        <p:scale>
          <a:sx n="95" d="100"/>
          <a:sy n="95" d="100"/>
        </p:scale>
        <p:origin x="66" y="9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F7992C-D41B-EA45-B99E-19C77AB0ED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4D596A6-3BBB-A74E-8FC4-6A2A6FCC67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05DD38-9149-9A44-AD0F-873A814DC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3/18/2020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69745A-E5ED-844A-8395-29741E9BE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1019B-0515-7C46-B267-CCCB96C51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336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71E85D-4950-F74A-B011-F6A80C8EF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DA0580E-2844-3440-AA93-9810A40395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A40C8F4-F7F2-E649-BCED-7D4867ADA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3/18/2020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A6AE9D8-20BB-EB44-91AD-B740E5F45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597D121-C741-D340-9571-7247DF17E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645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45BCC33-47FC-3D4E-AE24-81D80904DC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FC95A45-7D7F-D14D-8DDE-C73CC50A46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78D34AA-161A-D74C-BC23-C8C4CA595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3/18/2020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643D082-F10C-6A48-9CFC-C8E1025B8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60D1DD6-85E3-424F-8C0A-093E2B1CD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145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69058A-3471-1646-A016-B499698B0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8334C88-F236-484B-83FB-2BA7131E7B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D3B9E0-5478-2546-BA1E-DE0E7424E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3/18/2020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505CC02-2CFB-5949-AC61-65DF81563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5066024-30AE-8B4C-9776-F997F1F79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90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13D8816-A8FB-9C47-AC9F-AE68BA236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05D3F5A-8ECB-8846-8E2E-489DFF4F4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DB9C1B6-E9D9-1C4E-A297-BA22C9208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3/18/2020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E71C3C-1506-BD4E-8E4C-8CE895973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34D5A8C-94E5-144C-AE5E-11610EE16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634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32E615-E9E7-784C-929B-D3AD0798F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7F87330-826E-A84C-8133-E6D49C8D2B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1B86E7D-3264-244B-86C2-FF18F4832C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7AB3748-0719-F143-A82D-AD9DC24D0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3/18/2020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B790374-7C6A-C642-8D6C-EE792697A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853363A-1EA5-8146-832C-C6612C5E6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531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D9ADAB8-93EB-5D4C-BAEE-649AB8E39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14EC3E4-C85B-564D-8A1B-4B88CD439B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0A2E440-81B6-754E-90AB-ED67E420D9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0B3BF72-7E35-EB48-ACB7-F2BFE0088B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DE3EFE5-AC2B-1C44-8762-B092363FD5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0AD2294-6614-4849-9F8F-44A9BB888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3/18/2020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11C24F3-3975-1145-A9B8-657ADF0DE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725F486-236F-8446-B08A-D9BD04D8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412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B6C7B2-F485-8749-B2F8-551B3866E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329195B-CD5C-644A-945E-79BA465D8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3/18/2020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F9BD843-3581-B744-9281-F9240B962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2D064A4-D204-5B47-9F8D-D3613E969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681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B999938-CA39-AF42-B093-00B2218E4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3/18/2020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C6A5558-368B-4E4B-8806-D6637AD6C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0AD0918-DE6F-4547-9883-59396A44F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214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8693453-9FE3-6B49-861C-44FD746D2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F6CBBE2-36A9-E245-8E0F-4CFCFE74C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957EAE6-457B-104D-8A36-292F14A837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0A58F9A-D3D9-DF41-8C00-B36E1B630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3/18/2020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0977F3D-35D1-B24F-A6C4-0072F36C4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6C6EF31-E749-FA48-89BA-495C992D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586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737789-47D9-FE45-A4D3-A1A9A0C8C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761E2ED-E8C6-B34E-9E40-E3D3C64CB4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AD17543-9A3A-C44D-AB3D-279C5AD32F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5892D6D-720F-5440-908D-863B8D26C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3/18/2020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09BE65F-08B4-734B-8A4F-C649F184F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BBF994D-486B-F741-892E-BE55A51CC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38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CB3C33A8-2521-6A47-9CE1-D6252A75D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AA93AB9-7332-0446-9EA3-F5B02FC2E2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3CA013D-0C78-6D40-A571-A0D6A90D1E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ED0CC-082F-4160-86E5-0D6041F12778}" type="datetime1">
              <a:rPr lang="en-US" smtClean="0"/>
              <a:t>3/18/2020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3F2607-C4DF-D14C-9B2B-DBEBA9CA0C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BD467DB-0251-DD40-A9F9-6054A13EF0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507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79" r:id="rId1"/>
    <p:sldLayoutId id="2147485080" r:id="rId2"/>
    <p:sldLayoutId id="2147485081" r:id="rId3"/>
    <p:sldLayoutId id="2147485082" r:id="rId4"/>
    <p:sldLayoutId id="2147485083" r:id="rId5"/>
    <p:sldLayoutId id="2147485084" r:id="rId6"/>
    <p:sldLayoutId id="2147485085" r:id="rId7"/>
    <p:sldLayoutId id="2147485086" r:id="rId8"/>
    <p:sldLayoutId id="2147485087" r:id="rId9"/>
    <p:sldLayoutId id="2147485088" r:id="rId10"/>
    <p:sldLayoutId id="214748508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6.wma"/><Relationship Id="rId7" Type="http://schemas.openxmlformats.org/officeDocument/2006/relationships/image" Target="../media/image10.tiff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9.tif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wma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microsoft.com/office/2007/relationships/media" Target="../media/media8.wma"/><Relationship Id="rId7" Type="http://schemas.openxmlformats.org/officeDocument/2006/relationships/image" Target="../media/image10.tiff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9.tif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.png"/><Relationship Id="rId4" Type="http://schemas.openxmlformats.org/officeDocument/2006/relationships/audio" Target="../media/media8.wma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tiff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15.png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fif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1.png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2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11.png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4.png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351DFE5-F63D-4BE0-BDA9-E3EB88F01AA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AA16612-ACD2-4A16-8F2B-4514FD6BF28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353926-BD94-D84D-B2ED-CA9D551C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>
                <a:solidFill>
                  <a:srgbClr val="FFFFFF"/>
                </a:solidFill>
              </a:rPr>
              <a:t>Walt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5C54765-2CD2-F44D-A5BA-06FDDC40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4678" y="3092970"/>
            <a:ext cx="7068095" cy="2693976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Play the recorder musically.</a:t>
            </a:r>
            <a:endParaRPr lang="en-US" sz="3200" dirty="0">
              <a:solidFill>
                <a:srgbClr val="000000"/>
              </a:solidFill>
            </a:endParaRPr>
          </a:p>
          <a:p>
            <a:pPr algn="ctr"/>
            <a:endParaRPr lang="en-US" sz="32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58E9CFC-1D75-B345-BDE9-133EA3AF2FA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"/>
          <a:stretch>
            <a:fillRect/>
          </a:stretch>
        </p:blipFill>
        <p:spPr bwMode="auto">
          <a:xfrm>
            <a:off x="91854" y="1376968"/>
            <a:ext cx="2681472" cy="511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627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Rectangle 171">
            <a:extLst>
              <a:ext uri="{FF2B5EF4-FFF2-40B4-BE49-F238E27FC236}">
                <a16:creationId xmlns:a16="http://schemas.microsoft.com/office/drawing/2014/main" xmlns="" id="{3BB99D56-4E2F-DB4E-B27D-99A2A769F266}"/>
              </a:ext>
            </a:extLst>
          </p:cNvPr>
          <p:cNvSpPr/>
          <p:nvPr/>
        </p:nvSpPr>
        <p:spPr>
          <a:xfrm rot="16200000">
            <a:off x="8573815" y="2864840"/>
            <a:ext cx="604024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72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How about this</a:t>
            </a:r>
            <a:endParaRPr lang="en-GB" sz="7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xmlns="" id="{BDECED86-4BB4-6C44-AF66-27196F2B29EB}"/>
              </a:ext>
            </a:extLst>
          </p:cNvPr>
          <p:cNvSpPr/>
          <p:nvPr/>
        </p:nvSpPr>
        <p:spPr>
          <a:xfrm>
            <a:off x="8903122" y="2419774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xmlns="" id="{AC556A76-4643-9E45-BDCF-083A99ACD153}"/>
              </a:ext>
            </a:extLst>
          </p:cNvPr>
          <p:cNvSpPr/>
          <p:nvPr/>
        </p:nvSpPr>
        <p:spPr>
          <a:xfrm>
            <a:off x="8967447" y="2474976"/>
            <a:ext cx="177830" cy="16563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>
            <a:extLst>
              <a:ext uri="{FF2B5EF4-FFF2-40B4-BE49-F238E27FC236}">
                <a16:creationId xmlns:a16="http://schemas.microsoft.com/office/drawing/2014/main" xmlns="" id="{BDECED86-4BB4-6C44-AF66-27196F2B29EB}"/>
              </a:ext>
            </a:extLst>
          </p:cNvPr>
          <p:cNvSpPr/>
          <p:nvPr/>
        </p:nvSpPr>
        <p:spPr>
          <a:xfrm>
            <a:off x="9969902" y="5744386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>
            <a:extLst>
              <a:ext uri="{FF2B5EF4-FFF2-40B4-BE49-F238E27FC236}">
                <a16:creationId xmlns:a16="http://schemas.microsoft.com/office/drawing/2014/main" xmlns="" id="{AC556A76-4643-9E45-BDCF-083A99ACD153}"/>
              </a:ext>
            </a:extLst>
          </p:cNvPr>
          <p:cNvSpPr/>
          <p:nvPr/>
        </p:nvSpPr>
        <p:spPr>
          <a:xfrm>
            <a:off x="10034227" y="5799588"/>
            <a:ext cx="177830" cy="16563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xmlns="" id="{CDC1A3F4-10A7-F64F-9AC2-B21D1BD6380C}"/>
              </a:ext>
            </a:extLst>
          </p:cNvPr>
          <p:cNvCxnSpPr>
            <a:cxnSpLocks/>
          </p:cNvCxnSpPr>
          <p:nvPr/>
        </p:nvCxnSpPr>
        <p:spPr>
          <a:xfrm>
            <a:off x="6476752" y="319188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:a16="http://schemas.microsoft.com/office/drawing/2014/main" xmlns="" id="{1F6D2AEE-0DC6-B348-8FCB-2173F5444819}"/>
              </a:ext>
            </a:extLst>
          </p:cNvPr>
          <p:cNvSpPr/>
          <p:nvPr/>
        </p:nvSpPr>
        <p:spPr>
          <a:xfrm>
            <a:off x="5188006" y="4073267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xmlns="" id="{C6A1C7AF-9FBF-5846-A12E-5C642CB1146F}"/>
              </a:ext>
            </a:extLst>
          </p:cNvPr>
          <p:cNvSpPr/>
          <p:nvPr/>
        </p:nvSpPr>
        <p:spPr>
          <a:xfrm>
            <a:off x="5252331" y="4128469"/>
            <a:ext cx="177830" cy="16563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xmlns="" id="{1F6D2AEE-0DC6-B348-8FCB-2173F5444819}"/>
              </a:ext>
            </a:extLst>
          </p:cNvPr>
          <p:cNvSpPr/>
          <p:nvPr/>
        </p:nvSpPr>
        <p:spPr>
          <a:xfrm>
            <a:off x="5207673" y="727157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xmlns="" id="{C6A1C7AF-9FBF-5846-A12E-5C642CB1146F}"/>
              </a:ext>
            </a:extLst>
          </p:cNvPr>
          <p:cNvSpPr/>
          <p:nvPr/>
        </p:nvSpPr>
        <p:spPr>
          <a:xfrm>
            <a:off x="5271998" y="782359"/>
            <a:ext cx="177830" cy="16563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4" name="Picture 123">
            <a:extLst>
              <a:ext uri="{FF2B5EF4-FFF2-40B4-BE49-F238E27FC236}">
                <a16:creationId xmlns:a16="http://schemas.microsoft.com/office/drawing/2014/main" xmlns="" id="{8DA6FC19-9AC8-BB4F-B75A-2F6BF76C5B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429" y="351330"/>
            <a:ext cx="10801398" cy="1015663"/>
          </a:xfrm>
          <a:prstGeom prst="rect">
            <a:avLst/>
          </a:prstGeom>
        </p:spPr>
      </p:pic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xmlns="" id="{44E3D907-1054-E547-980E-6FAEFB8D3F9E}"/>
              </a:ext>
            </a:extLst>
          </p:cNvPr>
          <p:cNvCxnSpPr>
            <a:cxnSpLocks/>
          </p:cNvCxnSpPr>
          <p:nvPr/>
        </p:nvCxnSpPr>
        <p:spPr>
          <a:xfrm>
            <a:off x="4024929" y="364247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xmlns="" id="{1F698F60-BED5-8140-AB21-88EC863D9E8A}"/>
              </a:ext>
            </a:extLst>
          </p:cNvPr>
          <p:cNvCxnSpPr>
            <a:cxnSpLocks/>
          </p:cNvCxnSpPr>
          <p:nvPr/>
        </p:nvCxnSpPr>
        <p:spPr>
          <a:xfrm>
            <a:off x="8744342" y="336438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xmlns="" id="{CDABC119-EDBA-1048-B989-79A02D0F5A50}"/>
              </a:ext>
            </a:extLst>
          </p:cNvPr>
          <p:cNvCxnSpPr>
            <a:cxnSpLocks/>
          </p:cNvCxnSpPr>
          <p:nvPr/>
        </p:nvCxnSpPr>
        <p:spPr>
          <a:xfrm>
            <a:off x="11111827" y="351330"/>
            <a:ext cx="0" cy="1015663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5" name="Picture 134">
            <a:extLst>
              <a:ext uri="{FF2B5EF4-FFF2-40B4-BE49-F238E27FC236}">
                <a16:creationId xmlns:a16="http://schemas.microsoft.com/office/drawing/2014/main" xmlns="" id="{72F1D912-16B5-D841-A87B-CE9FA67792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153" y="0"/>
            <a:ext cx="1080172" cy="1842946"/>
          </a:xfrm>
          <a:prstGeom prst="rect">
            <a:avLst/>
          </a:prstGeom>
        </p:spPr>
      </p:pic>
      <p:sp>
        <p:nvSpPr>
          <p:cNvPr id="136" name="TextBox 135">
            <a:extLst>
              <a:ext uri="{FF2B5EF4-FFF2-40B4-BE49-F238E27FC236}">
                <a16:creationId xmlns:a16="http://schemas.microsoft.com/office/drawing/2014/main" xmlns="" id="{317645AD-79F5-1948-8D79-4F9CA3AD6BFC}"/>
              </a:ext>
            </a:extLst>
          </p:cNvPr>
          <p:cNvSpPr txBox="1"/>
          <p:nvPr/>
        </p:nvSpPr>
        <p:spPr>
          <a:xfrm>
            <a:off x="1356139" y="122091"/>
            <a:ext cx="544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4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xmlns="" id="{789E2BFD-73D0-6A4E-9468-88B0B13971D3}"/>
              </a:ext>
            </a:extLst>
          </p:cNvPr>
          <p:cNvSpPr txBox="1"/>
          <p:nvPr/>
        </p:nvSpPr>
        <p:spPr>
          <a:xfrm>
            <a:off x="1369288" y="629922"/>
            <a:ext cx="544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4</a:t>
            </a: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xmlns="" id="{7488EDFC-490E-9D4E-9C0D-C0934CFB61EF}"/>
              </a:ext>
            </a:extLst>
          </p:cNvPr>
          <p:cNvCxnSpPr>
            <a:cxnSpLocks/>
          </p:cNvCxnSpPr>
          <p:nvPr/>
        </p:nvCxnSpPr>
        <p:spPr>
          <a:xfrm>
            <a:off x="5514419" y="148325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3" name="Oval 142">
            <a:extLst>
              <a:ext uri="{FF2B5EF4-FFF2-40B4-BE49-F238E27FC236}">
                <a16:creationId xmlns:a16="http://schemas.microsoft.com/office/drawing/2014/main" xmlns="" id="{76068EE6-25DC-684D-A2D8-EF2A7AA47A95}"/>
              </a:ext>
            </a:extLst>
          </p:cNvPr>
          <p:cNvSpPr/>
          <p:nvPr/>
        </p:nvSpPr>
        <p:spPr>
          <a:xfrm>
            <a:off x="7191308" y="826648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xmlns="" id="{F2EBCAA7-121E-334E-8A2D-98345B1A7B68}"/>
              </a:ext>
            </a:extLst>
          </p:cNvPr>
          <p:cNvSpPr/>
          <p:nvPr/>
        </p:nvSpPr>
        <p:spPr>
          <a:xfrm>
            <a:off x="8215297" y="826647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xmlns="" id="{BDECED86-4BB4-6C44-AF66-27196F2B29EB}"/>
              </a:ext>
            </a:extLst>
          </p:cNvPr>
          <p:cNvSpPr/>
          <p:nvPr/>
        </p:nvSpPr>
        <p:spPr>
          <a:xfrm>
            <a:off x="8902656" y="809976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xmlns="" id="{16E76280-D7B0-AE4D-89F5-7DFDDD2D24D0}"/>
              </a:ext>
            </a:extLst>
          </p:cNvPr>
          <p:cNvCxnSpPr>
            <a:cxnSpLocks/>
          </p:cNvCxnSpPr>
          <p:nvPr/>
        </p:nvCxnSpPr>
        <p:spPr>
          <a:xfrm>
            <a:off x="7501859" y="236297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xmlns="" id="{00AC0B36-743D-9347-9154-15AF69709BAE}"/>
              </a:ext>
            </a:extLst>
          </p:cNvPr>
          <p:cNvCxnSpPr>
            <a:cxnSpLocks/>
          </p:cNvCxnSpPr>
          <p:nvPr/>
        </p:nvCxnSpPr>
        <p:spPr>
          <a:xfrm>
            <a:off x="8523689" y="236298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6" name="Oval 155">
            <a:extLst>
              <a:ext uri="{FF2B5EF4-FFF2-40B4-BE49-F238E27FC236}">
                <a16:creationId xmlns:a16="http://schemas.microsoft.com/office/drawing/2014/main" xmlns="" id="{AC556A76-4643-9E45-BDCF-083A99ACD153}"/>
              </a:ext>
            </a:extLst>
          </p:cNvPr>
          <p:cNvSpPr/>
          <p:nvPr/>
        </p:nvSpPr>
        <p:spPr>
          <a:xfrm>
            <a:off x="8966981" y="865178"/>
            <a:ext cx="177830" cy="16563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7" name="Picture 156">
            <a:extLst>
              <a:ext uri="{FF2B5EF4-FFF2-40B4-BE49-F238E27FC236}">
                <a16:creationId xmlns:a16="http://schemas.microsoft.com/office/drawing/2014/main" xmlns="" id="{AEB7A59E-1215-5C4A-8E3D-64595B2BB2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290" y="2050120"/>
            <a:ext cx="10801398" cy="1015663"/>
          </a:xfrm>
          <a:prstGeom prst="rect">
            <a:avLst/>
          </a:prstGeom>
        </p:spPr>
      </p:pic>
      <p:sp>
        <p:nvSpPr>
          <p:cNvPr id="160" name="Oval 159">
            <a:extLst>
              <a:ext uri="{FF2B5EF4-FFF2-40B4-BE49-F238E27FC236}">
                <a16:creationId xmlns:a16="http://schemas.microsoft.com/office/drawing/2014/main" xmlns="" id="{8B3BB90B-7601-CC45-BD31-109FD4795B7E}"/>
              </a:ext>
            </a:extLst>
          </p:cNvPr>
          <p:cNvSpPr/>
          <p:nvPr/>
        </p:nvSpPr>
        <p:spPr>
          <a:xfrm>
            <a:off x="3019300" y="2549249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xmlns="" id="{92841CED-64A3-8649-99B5-EE8FB14F86AF}"/>
              </a:ext>
            </a:extLst>
          </p:cNvPr>
          <p:cNvSpPr/>
          <p:nvPr/>
        </p:nvSpPr>
        <p:spPr>
          <a:xfrm>
            <a:off x="3541784" y="2549248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xmlns="" id="{BD099757-75D4-2B4D-BAC4-70FA9E5C5DD4}"/>
              </a:ext>
            </a:extLst>
          </p:cNvPr>
          <p:cNvCxnSpPr>
            <a:cxnSpLocks/>
          </p:cNvCxnSpPr>
          <p:nvPr/>
        </p:nvCxnSpPr>
        <p:spPr>
          <a:xfrm>
            <a:off x="4011790" y="2063037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xmlns="" id="{9A8D679E-0905-AA45-9108-399ACDF32208}"/>
              </a:ext>
            </a:extLst>
          </p:cNvPr>
          <p:cNvCxnSpPr>
            <a:cxnSpLocks/>
          </p:cNvCxnSpPr>
          <p:nvPr/>
        </p:nvCxnSpPr>
        <p:spPr>
          <a:xfrm>
            <a:off x="6455263" y="2048605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xmlns="" id="{7535E238-7856-B644-8E2F-265F8BC39558}"/>
              </a:ext>
            </a:extLst>
          </p:cNvPr>
          <p:cNvCxnSpPr>
            <a:cxnSpLocks/>
          </p:cNvCxnSpPr>
          <p:nvPr/>
        </p:nvCxnSpPr>
        <p:spPr>
          <a:xfrm>
            <a:off x="8731203" y="2035228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xmlns="" id="{00F4F066-FDAD-734E-A31C-BA15C82295F9}"/>
              </a:ext>
            </a:extLst>
          </p:cNvPr>
          <p:cNvCxnSpPr>
            <a:cxnSpLocks/>
          </p:cNvCxnSpPr>
          <p:nvPr/>
        </p:nvCxnSpPr>
        <p:spPr>
          <a:xfrm>
            <a:off x="11098688" y="2050120"/>
            <a:ext cx="0" cy="1015663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66" name="Picture 165">
            <a:extLst>
              <a:ext uri="{FF2B5EF4-FFF2-40B4-BE49-F238E27FC236}">
                <a16:creationId xmlns:a16="http://schemas.microsoft.com/office/drawing/2014/main" xmlns="" id="{9BD20936-3248-1D4D-BA49-3C25BA1C85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014" y="1698790"/>
            <a:ext cx="1080172" cy="1842946"/>
          </a:xfrm>
          <a:prstGeom prst="rect">
            <a:avLst/>
          </a:prstGeom>
        </p:spPr>
      </p:pic>
      <p:sp>
        <p:nvSpPr>
          <p:cNvPr id="167" name="TextBox 166">
            <a:extLst>
              <a:ext uri="{FF2B5EF4-FFF2-40B4-BE49-F238E27FC236}">
                <a16:creationId xmlns:a16="http://schemas.microsoft.com/office/drawing/2014/main" xmlns="" id="{BB1745A2-E1EA-F445-8004-587830349824}"/>
              </a:ext>
            </a:extLst>
          </p:cNvPr>
          <p:cNvSpPr txBox="1"/>
          <p:nvPr/>
        </p:nvSpPr>
        <p:spPr>
          <a:xfrm>
            <a:off x="1343000" y="1820881"/>
            <a:ext cx="544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4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xmlns="" id="{C98F0ACB-69D9-964F-A73A-581C3A949635}"/>
              </a:ext>
            </a:extLst>
          </p:cNvPr>
          <p:cNvSpPr txBox="1"/>
          <p:nvPr/>
        </p:nvSpPr>
        <p:spPr>
          <a:xfrm>
            <a:off x="1356149" y="2328712"/>
            <a:ext cx="544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4</a:t>
            </a: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xmlns="" id="{70479A7B-5104-5247-8789-99FD5D20B9D2}"/>
              </a:ext>
            </a:extLst>
          </p:cNvPr>
          <p:cNvSpPr/>
          <p:nvPr/>
        </p:nvSpPr>
        <p:spPr>
          <a:xfrm>
            <a:off x="5204073" y="2533552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xmlns="" id="{8E5582F2-907D-4549-8929-164B89FAD404}"/>
              </a:ext>
            </a:extLst>
          </p:cNvPr>
          <p:cNvCxnSpPr>
            <a:cxnSpLocks/>
          </p:cNvCxnSpPr>
          <p:nvPr/>
        </p:nvCxnSpPr>
        <p:spPr>
          <a:xfrm>
            <a:off x="3329851" y="1958898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xmlns="" id="{467540EE-3DFB-F14A-98D9-0FBE9E58AEF8}"/>
              </a:ext>
            </a:extLst>
          </p:cNvPr>
          <p:cNvCxnSpPr>
            <a:cxnSpLocks/>
          </p:cNvCxnSpPr>
          <p:nvPr/>
        </p:nvCxnSpPr>
        <p:spPr>
          <a:xfrm>
            <a:off x="3850176" y="1958899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xmlns="" id="{C84633E4-8058-8542-A6B0-E3C5DD56B92A}"/>
              </a:ext>
            </a:extLst>
          </p:cNvPr>
          <p:cNvCxnSpPr>
            <a:cxnSpLocks/>
          </p:cNvCxnSpPr>
          <p:nvPr/>
        </p:nvCxnSpPr>
        <p:spPr>
          <a:xfrm>
            <a:off x="5510819" y="1954720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0" name="Oval 179">
            <a:extLst>
              <a:ext uri="{FF2B5EF4-FFF2-40B4-BE49-F238E27FC236}">
                <a16:creationId xmlns:a16="http://schemas.microsoft.com/office/drawing/2014/main" xmlns="" id="{D5E33BA7-AC47-1543-A9B4-1A40B6900EEE}"/>
              </a:ext>
            </a:extLst>
          </p:cNvPr>
          <p:cNvSpPr/>
          <p:nvPr/>
        </p:nvSpPr>
        <p:spPr>
          <a:xfrm>
            <a:off x="5268398" y="2588754"/>
            <a:ext cx="177830" cy="16563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5" name="Picture 234">
            <a:extLst>
              <a:ext uri="{FF2B5EF4-FFF2-40B4-BE49-F238E27FC236}">
                <a16:creationId xmlns:a16="http://schemas.microsoft.com/office/drawing/2014/main" xmlns="" id="{7EC1064C-7490-A949-A38E-9E7A0296C3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397" y="3694244"/>
            <a:ext cx="10801398" cy="1015663"/>
          </a:xfrm>
          <a:prstGeom prst="rect">
            <a:avLst/>
          </a:prstGeom>
        </p:spPr>
      </p:pic>
      <p:cxnSp>
        <p:nvCxnSpPr>
          <p:cNvPr id="292" name="Straight Connector 291">
            <a:extLst>
              <a:ext uri="{FF2B5EF4-FFF2-40B4-BE49-F238E27FC236}">
                <a16:creationId xmlns:a16="http://schemas.microsoft.com/office/drawing/2014/main" xmlns="" id="{D68EB37D-5E8E-8342-AB4D-A7A7B7B62784}"/>
              </a:ext>
            </a:extLst>
          </p:cNvPr>
          <p:cNvCxnSpPr>
            <a:cxnSpLocks/>
          </p:cNvCxnSpPr>
          <p:nvPr/>
        </p:nvCxnSpPr>
        <p:spPr>
          <a:xfrm>
            <a:off x="4013897" y="3707161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3" name="Straight Connector 292">
            <a:extLst>
              <a:ext uri="{FF2B5EF4-FFF2-40B4-BE49-F238E27FC236}">
                <a16:creationId xmlns:a16="http://schemas.microsoft.com/office/drawing/2014/main" xmlns="" id="{BA22400A-E0E2-A449-BAE0-28FAB5480ABF}"/>
              </a:ext>
            </a:extLst>
          </p:cNvPr>
          <p:cNvCxnSpPr>
            <a:cxnSpLocks/>
          </p:cNvCxnSpPr>
          <p:nvPr/>
        </p:nvCxnSpPr>
        <p:spPr>
          <a:xfrm>
            <a:off x="6457370" y="3692729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4" name="Straight Connector 293">
            <a:extLst>
              <a:ext uri="{FF2B5EF4-FFF2-40B4-BE49-F238E27FC236}">
                <a16:creationId xmlns:a16="http://schemas.microsoft.com/office/drawing/2014/main" xmlns="" id="{9CE126A0-FBFD-6A4F-91A3-20B76778C27A}"/>
              </a:ext>
            </a:extLst>
          </p:cNvPr>
          <p:cNvCxnSpPr>
            <a:cxnSpLocks/>
          </p:cNvCxnSpPr>
          <p:nvPr/>
        </p:nvCxnSpPr>
        <p:spPr>
          <a:xfrm>
            <a:off x="8733310" y="3679352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5" name="Straight Connector 294">
            <a:extLst>
              <a:ext uri="{FF2B5EF4-FFF2-40B4-BE49-F238E27FC236}">
                <a16:creationId xmlns:a16="http://schemas.microsoft.com/office/drawing/2014/main" xmlns="" id="{86752113-35FC-474F-9F71-F6BCF049F093}"/>
              </a:ext>
            </a:extLst>
          </p:cNvPr>
          <p:cNvCxnSpPr>
            <a:cxnSpLocks/>
          </p:cNvCxnSpPr>
          <p:nvPr/>
        </p:nvCxnSpPr>
        <p:spPr>
          <a:xfrm>
            <a:off x="11100795" y="3694244"/>
            <a:ext cx="0" cy="1015663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96" name="Picture 295">
            <a:extLst>
              <a:ext uri="{FF2B5EF4-FFF2-40B4-BE49-F238E27FC236}">
                <a16:creationId xmlns:a16="http://schemas.microsoft.com/office/drawing/2014/main" xmlns="" id="{CE3D1611-B4C6-984C-95B5-942DF75B32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121" y="3342914"/>
            <a:ext cx="1080172" cy="1842946"/>
          </a:xfrm>
          <a:prstGeom prst="rect">
            <a:avLst/>
          </a:prstGeom>
        </p:spPr>
      </p:pic>
      <p:sp>
        <p:nvSpPr>
          <p:cNvPr id="297" name="TextBox 296">
            <a:extLst>
              <a:ext uri="{FF2B5EF4-FFF2-40B4-BE49-F238E27FC236}">
                <a16:creationId xmlns:a16="http://schemas.microsoft.com/office/drawing/2014/main" xmlns="" id="{A2A924AB-D1F3-064E-9EE9-67969394232E}"/>
              </a:ext>
            </a:extLst>
          </p:cNvPr>
          <p:cNvSpPr txBox="1"/>
          <p:nvPr/>
        </p:nvSpPr>
        <p:spPr>
          <a:xfrm>
            <a:off x="1345107" y="3465005"/>
            <a:ext cx="544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4</a:t>
            </a:r>
          </a:p>
        </p:txBody>
      </p:sp>
      <p:sp>
        <p:nvSpPr>
          <p:cNvPr id="298" name="TextBox 297">
            <a:extLst>
              <a:ext uri="{FF2B5EF4-FFF2-40B4-BE49-F238E27FC236}">
                <a16:creationId xmlns:a16="http://schemas.microsoft.com/office/drawing/2014/main" xmlns="" id="{71F7A66D-CD4C-6341-B2FB-4ACC7144FB07}"/>
              </a:ext>
            </a:extLst>
          </p:cNvPr>
          <p:cNvSpPr txBox="1"/>
          <p:nvPr/>
        </p:nvSpPr>
        <p:spPr>
          <a:xfrm>
            <a:off x="1358256" y="3972836"/>
            <a:ext cx="544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4</a:t>
            </a:r>
          </a:p>
        </p:txBody>
      </p:sp>
      <p:pic>
        <p:nvPicPr>
          <p:cNvPr id="325" name="Picture 324">
            <a:extLst>
              <a:ext uri="{FF2B5EF4-FFF2-40B4-BE49-F238E27FC236}">
                <a16:creationId xmlns:a16="http://schemas.microsoft.com/office/drawing/2014/main" xmlns="" id="{68FA0873-BD8F-064C-86A7-FAB3CE38D2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258" y="5393034"/>
            <a:ext cx="10801398" cy="1015663"/>
          </a:xfrm>
          <a:prstGeom prst="rect">
            <a:avLst/>
          </a:prstGeom>
        </p:spPr>
      </p:pic>
      <p:cxnSp>
        <p:nvCxnSpPr>
          <p:cNvPr id="330" name="Straight Connector 329">
            <a:extLst>
              <a:ext uri="{FF2B5EF4-FFF2-40B4-BE49-F238E27FC236}">
                <a16:creationId xmlns:a16="http://schemas.microsoft.com/office/drawing/2014/main" xmlns="" id="{049EE28B-E9C3-7D4D-A20E-1940F8102486}"/>
              </a:ext>
            </a:extLst>
          </p:cNvPr>
          <p:cNvCxnSpPr>
            <a:cxnSpLocks/>
          </p:cNvCxnSpPr>
          <p:nvPr/>
        </p:nvCxnSpPr>
        <p:spPr>
          <a:xfrm>
            <a:off x="4000758" y="5405951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1" name="Straight Connector 330">
            <a:extLst>
              <a:ext uri="{FF2B5EF4-FFF2-40B4-BE49-F238E27FC236}">
                <a16:creationId xmlns:a16="http://schemas.microsoft.com/office/drawing/2014/main" xmlns="" id="{A1362F83-FA22-FF49-AC0D-34FAD78AD5C7}"/>
              </a:ext>
            </a:extLst>
          </p:cNvPr>
          <p:cNvCxnSpPr>
            <a:cxnSpLocks/>
          </p:cNvCxnSpPr>
          <p:nvPr/>
        </p:nvCxnSpPr>
        <p:spPr>
          <a:xfrm>
            <a:off x="6444231" y="5391519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2" name="Straight Connector 331">
            <a:extLst>
              <a:ext uri="{FF2B5EF4-FFF2-40B4-BE49-F238E27FC236}">
                <a16:creationId xmlns:a16="http://schemas.microsoft.com/office/drawing/2014/main" xmlns="" id="{D9F1E56B-BDB0-4042-B13B-0967458266A3}"/>
              </a:ext>
            </a:extLst>
          </p:cNvPr>
          <p:cNvCxnSpPr>
            <a:cxnSpLocks/>
          </p:cNvCxnSpPr>
          <p:nvPr/>
        </p:nvCxnSpPr>
        <p:spPr>
          <a:xfrm>
            <a:off x="8720171" y="5378142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3" name="Straight Connector 332">
            <a:extLst>
              <a:ext uri="{FF2B5EF4-FFF2-40B4-BE49-F238E27FC236}">
                <a16:creationId xmlns:a16="http://schemas.microsoft.com/office/drawing/2014/main" xmlns="" id="{25133569-B7ED-3547-869D-06E3CFD7DBE1}"/>
              </a:ext>
            </a:extLst>
          </p:cNvPr>
          <p:cNvCxnSpPr>
            <a:cxnSpLocks/>
          </p:cNvCxnSpPr>
          <p:nvPr/>
        </p:nvCxnSpPr>
        <p:spPr>
          <a:xfrm>
            <a:off x="11087656" y="5393034"/>
            <a:ext cx="0" cy="1015663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4" name="Picture 333">
            <a:extLst>
              <a:ext uri="{FF2B5EF4-FFF2-40B4-BE49-F238E27FC236}">
                <a16:creationId xmlns:a16="http://schemas.microsoft.com/office/drawing/2014/main" xmlns="" id="{E42F6BF6-B756-5544-A1DC-55A7AC06B4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982" y="5041704"/>
            <a:ext cx="1080172" cy="1842946"/>
          </a:xfrm>
          <a:prstGeom prst="rect">
            <a:avLst/>
          </a:prstGeom>
        </p:spPr>
      </p:pic>
      <p:sp>
        <p:nvSpPr>
          <p:cNvPr id="335" name="TextBox 334">
            <a:extLst>
              <a:ext uri="{FF2B5EF4-FFF2-40B4-BE49-F238E27FC236}">
                <a16:creationId xmlns:a16="http://schemas.microsoft.com/office/drawing/2014/main" xmlns="" id="{AEB57EC0-5BC5-2E4A-91E8-1C32293B6640}"/>
              </a:ext>
            </a:extLst>
          </p:cNvPr>
          <p:cNvSpPr txBox="1"/>
          <p:nvPr/>
        </p:nvSpPr>
        <p:spPr>
          <a:xfrm>
            <a:off x="1331968" y="5163795"/>
            <a:ext cx="544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4</a:t>
            </a:r>
          </a:p>
        </p:txBody>
      </p:sp>
      <p:sp>
        <p:nvSpPr>
          <p:cNvPr id="336" name="TextBox 335">
            <a:extLst>
              <a:ext uri="{FF2B5EF4-FFF2-40B4-BE49-F238E27FC236}">
                <a16:creationId xmlns:a16="http://schemas.microsoft.com/office/drawing/2014/main" xmlns="" id="{DC5B8D95-A36C-1C46-81A1-C31B5D0810BF}"/>
              </a:ext>
            </a:extLst>
          </p:cNvPr>
          <p:cNvSpPr txBox="1"/>
          <p:nvPr/>
        </p:nvSpPr>
        <p:spPr>
          <a:xfrm>
            <a:off x="1345117" y="5671626"/>
            <a:ext cx="544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4</a:t>
            </a:r>
          </a:p>
        </p:txBody>
      </p:sp>
      <p:cxnSp>
        <p:nvCxnSpPr>
          <p:cNvPr id="351" name="Straight Connector 350">
            <a:extLst>
              <a:ext uri="{FF2B5EF4-FFF2-40B4-BE49-F238E27FC236}">
                <a16:creationId xmlns:a16="http://schemas.microsoft.com/office/drawing/2014/main" xmlns="" id="{AE8310D6-B91F-3248-9347-CF581ED36CC1}"/>
              </a:ext>
            </a:extLst>
          </p:cNvPr>
          <p:cNvCxnSpPr>
            <a:cxnSpLocks/>
          </p:cNvCxnSpPr>
          <p:nvPr/>
        </p:nvCxnSpPr>
        <p:spPr>
          <a:xfrm>
            <a:off x="10962330" y="5391573"/>
            <a:ext cx="0" cy="1015663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1" name="Oval 140">
            <a:extLst>
              <a:ext uri="{FF2B5EF4-FFF2-40B4-BE49-F238E27FC236}">
                <a16:creationId xmlns:a16="http://schemas.microsoft.com/office/drawing/2014/main" xmlns="" id="{B4A3F9ED-EF34-5646-BE8E-3C7D0EA7F8A1}"/>
              </a:ext>
            </a:extLst>
          </p:cNvPr>
          <p:cNvSpPr/>
          <p:nvPr/>
        </p:nvSpPr>
        <p:spPr>
          <a:xfrm>
            <a:off x="1996074" y="716955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xmlns="" id="{380350A8-E804-934B-9E97-F7575E83516C}"/>
              </a:ext>
            </a:extLst>
          </p:cNvPr>
          <p:cNvSpPr/>
          <p:nvPr/>
        </p:nvSpPr>
        <p:spPr>
          <a:xfrm>
            <a:off x="2520204" y="716954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2310430" y="122089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xmlns="" id="{626F2DAD-F086-3F45-981C-F0DBD388C329}"/>
              </a:ext>
            </a:extLst>
          </p:cNvPr>
          <p:cNvCxnSpPr>
            <a:cxnSpLocks/>
          </p:cNvCxnSpPr>
          <p:nvPr/>
        </p:nvCxnSpPr>
        <p:spPr>
          <a:xfrm>
            <a:off x="2830755" y="122090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7" name="Oval 176">
            <a:extLst>
              <a:ext uri="{FF2B5EF4-FFF2-40B4-BE49-F238E27FC236}">
                <a16:creationId xmlns:a16="http://schemas.microsoft.com/office/drawing/2014/main" xmlns="" id="{B4A3F9ED-EF34-5646-BE8E-3C7D0EA7F8A1}"/>
              </a:ext>
            </a:extLst>
          </p:cNvPr>
          <p:cNvSpPr/>
          <p:nvPr/>
        </p:nvSpPr>
        <p:spPr>
          <a:xfrm>
            <a:off x="4187616" y="716956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xmlns="" id="{380350A8-E804-934B-9E97-F7575E83516C}"/>
              </a:ext>
            </a:extLst>
          </p:cNvPr>
          <p:cNvSpPr/>
          <p:nvPr/>
        </p:nvSpPr>
        <p:spPr>
          <a:xfrm>
            <a:off x="4711746" y="716955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4501972" y="122090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xmlns="" id="{626F2DAD-F086-3F45-981C-F0DBD388C329}"/>
              </a:ext>
            </a:extLst>
          </p:cNvPr>
          <p:cNvCxnSpPr>
            <a:cxnSpLocks/>
          </p:cNvCxnSpPr>
          <p:nvPr/>
        </p:nvCxnSpPr>
        <p:spPr>
          <a:xfrm>
            <a:off x="5022297" y="122091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4" name="Oval 183">
            <a:extLst>
              <a:ext uri="{FF2B5EF4-FFF2-40B4-BE49-F238E27FC236}">
                <a16:creationId xmlns:a16="http://schemas.microsoft.com/office/drawing/2014/main" xmlns="" id="{B4A3F9ED-EF34-5646-BE8E-3C7D0EA7F8A1}"/>
              </a:ext>
            </a:extLst>
          </p:cNvPr>
          <p:cNvSpPr/>
          <p:nvPr/>
        </p:nvSpPr>
        <p:spPr>
          <a:xfrm>
            <a:off x="6651737" y="712436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xmlns="" id="{380350A8-E804-934B-9E97-F7575E83516C}"/>
              </a:ext>
            </a:extLst>
          </p:cNvPr>
          <p:cNvSpPr/>
          <p:nvPr/>
        </p:nvSpPr>
        <p:spPr>
          <a:xfrm>
            <a:off x="7718458" y="712434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6966093" y="117570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xmlns="" id="{626F2DAD-F086-3F45-981C-F0DBD388C329}"/>
              </a:ext>
            </a:extLst>
          </p:cNvPr>
          <p:cNvCxnSpPr>
            <a:cxnSpLocks/>
          </p:cNvCxnSpPr>
          <p:nvPr/>
        </p:nvCxnSpPr>
        <p:spPr>
          <a:xfrm>
            <a:off x="8029009" y="117570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8" name="Oval 187">
            <a:extLst>
              <a:ext uri="{FF2B5EF4-FFF2-40B4-BE49-F238E27FC236}">
                <a16:creationId xmlns:a16="http://schemas.microsoft.com/office/drawing/2014/main" xmlns="" id="{B4A3F9ED-EF34-5646-BE8E-3C7D0EA7F8A1}"/>
              </a:ext>
            </a:extLst>
          </p:cNvPr>
          <p:cNvSpPr/>
          <p:nvPr/>
        </p:nvSpPr>
        <p:spPr>
          <a:xfrm>
            <a:off x="1968057" y="2538499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xmlns="" id="{380350A8-E804-934B-9E97-F7575E83516C}"/>
              </a:ext>
            </a:extLst>
          </p:cNvPr>
          <p:cNvSpPr/>
          <p:nvPr/>
        </p:nvSpPr>
        <p:spPr>
          <a:xfrm>
            <a:off x="2492187" y="2538498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2282413" y="1943633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xmlns="" id="{626F2DAD-F086-3F45-981C-F0DBD388C329}"/>
              </a:ext>
            </a:extLst>
          </p:cNvPr>
          <p:cNvCxnSpPr>
            <a:cxnSpLocks/>
          </p:cNvCxnSpPr>
          <p:nvPr/>
        </p:nvCxnSpPr>
        <p:spPr>
          <a:xfrm>
            <a:off x="2802738" y="1943634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2" name="Oval 191">
            <a:extLst>
              <a:ext uri="{FF2B5EF4-FFF2-40B4-BE49-F238E27FC236}">
                <a16:creationId xmlns:a16="http://schemas.microsoft.com/office/drawing/2014/main" xmlns="" id="{B4A3F9ED-EF34-5646-BE8E-3C7D0EA7F8A1}"/>
              </a:ext>
            </a:extLst>
          </p:cNvPr>
          <p:cNvSpPr/>
          <p:nvPr/>
        </p:nvSpPr>
        <p:spPr>
          <a:xfrm>
            <a:off x="4190168" y="2509850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xmlns="" id="{380350A8-E804-934B-9E97-F7575E83516C}"/>
              </a:ext>
            </a:extLst>
          </p:cNvPr>
          <p:cNvSpPr/>
          <p:nvPr/>
        </p:nvSpPr>
        <p:spPr>
          <a:xfrm>
            <a:off x="4714298" y="2509849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4504524" y="1914984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xmlns="" id="{626F2DAD-F086-3F45-981C-F0DBD388C329}"/>
              </a:ext>
            </a:extLst>
          </p:cNvPr>
          <p:cNvCxnSpPr>
            <a:cxnSpLocks/>
          </p:cNvCxnSpPr>
          <p:nvPr/>
        </p:nvCxnSpPr>
        <p:spPr>
          <a:xfrm>
            <a:off x="5024849" y="1914985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6" name="Oval 195">
            <a:extLst>
              <a:ext uri="{FF2B5EF4-FFF2-40B4-BE49-F238E27FC236}">
                <a16:creationId xmlns:a16="http://schemas.microsoft.com/office/drawing/2014/main" xmlns="" id="{76068EE6-25DC-684D-A2D8-EF2A7AA47A95}"/>
              </a:ext>
            </a:extLst>
          </p:cNvPr>
          <p:cNvSpPr/>
          <p:nvPr/>
        </p:nvSpPr>
        <p:spPr>
          <a:xfrm>
            <a:off x="6648945" y="2525439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xmlns="" id="{F2EBCAA7-121E-334E-8A2D-98345B1A7B68}"/>
              </a:ext>
            </a:extLst>
          </p:cNvPr>
          <p:cNvSpPr/>
          <p:nvPr/>
        </p:nvSpPr>
        <p:spPr>
          <a:xfrm>
            <a:off x="8215763" y="2533984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xmlns="" id="{16E76280-D7B0-AE4D-89F5-7DFDDD2D24D0}"/>
              </a:ext>
            </a:extLst>
          </p:cNvPr>
          <p:cNvCxnSpPr>
            <a:cxnSpLocks/>
          </p:cNvCxnSpPr>
          <p:nvPr/>
        </p:nvCxnSpPr>
        <p:spPr>
          <a:xfrm>
            <a:off x="6959496" y="1935088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xmlns="" id="{00AC0B36-743D-9347-9154-15AF69709BAE}"/>
              </a:ext>
            </a:extLst>
          </p:cNvPr>
          <p:cNvCxnSpPr>
            <a:cxnSpLocks/>
          </p:cNvCxnSpPr>
          <p:nvPr/>
        </p:nvCxnSpPr>
        <p:spPr>
          <a:xfrm>
            <a:off x="8524155" y="1943635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2" name="Oval 201">
            <a:extLst>
              <a:ext uri="{FF2B5EF4-FFF2-40B4-BE49-F238E27FC236}">
                <a16:creationId xmlns:a16="http://schemas.microsoft.com/office/drawing/2014/main" xmlns="" id="{B4A3F9ED-EF34-5646-BE8E-3C7D0EA7F8A1}"/>
              </a:ext>
            </a:extLst>
          </p:cNvPr>
          <p:cNvSpPr/>
          <p:nvPr/>
        </p:nvSpPr>
        <p:spPr>
          <a:xfrm>
            <a:off x="7717337" y="2415747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>
            <a:extLst>
              <a:ext uri="{FF2B5EF4-FFF2-40B4-BE49-F238E27FC236}">
                <a16:creationId xmlns:a16="http://schemas.microsoft.com/office/drawing/2014/main" xmlns="" id="{380350A8-E804-934B-9E97-F7575E83516C}"/>
              </a:ext>
            </a:extLst>
          </p:cNvPr>
          <p:cNvSpPr/>
          <p:nvPr/>
        </p:nvSpPr>
        <p:spPr>
          <a:xfrm>
            <a:off x="7176333" y="2419772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8031693" y="1820881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xmlns="" id="{626F2DAD-F086-3F45-981C-F0DBD388C329}"/>
              </a:ext>
            </a:extLst>
          </p:cNvPr>
          <p:cNvCxnSpPr>
            <a:cxnSpLocks/>
          </p:cNvCxnSpPr>
          <p:nvPr/>
        </p:nvCxnSpPr>
        <p:spPr>
          <a:xfrm>
            <a:off x="7486884" y="1824908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0" name="Oval 119">
            <a:extLst>
              <a:ext uri="{FF2B5EF4-FFF2-40B4-BE49-F238E27FC236}">
                <a16:creationId xmlns:a16="http://schemas.microsoft.com/office/drawing/2014/main" xmlns="" id="{B4A3F9ED-EF34-5646-BE8E-3C7D0EA7F8A1}"/>
              </a:ext>
            </a:extLst>
          </p:cNvPr>
          <p:cNvSpPr/>
          <p:nvPr/>
        </p:nvSpPr>
        <p:spPr>
          <a:xfrm>
            <a:off x="3025619" y="716956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xmlns="" id="{380350A8-E804-934B-9E97-F7575E83516C}"/>
              </a:ext>
            </a:extLst>
          </p:cNvPr>
          <p:cNvSpPr/>
          <p:nvPr/>
        </p:nvSpPr>
        <p:spPr>
          <a:xfrm>
            <a:off x="3549749" y="716955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3339975" y="122090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xmlns="" id="{626F2DAD-F086-3F45-981C-F0DBD388C329}"/>
              </a:ext>
            </a:extLst>
          </p:cNvPr>
          <p:cNvCxnSpPr>
            <a:cxnSpLocks/>
          </p:cNvCxnSpPr>
          <p:nvPr/>
        </p:nvCxnSpPr>
        <p:spPr>
          <a:xfrm>
            <a:off x="3860300" y="122091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xmlns="" id="{7488EDFC-490E-9D4E-9C0D-C0934CFB61EF}"/>
              </a:ext>
            </a:extLst>
          </p:cNvPr>
          <p:cNvCxnSpPr>
            <a:cxnSpLocks/>
          </p:cNvCxnSpPr>
          <p:nvPr/>
        </p:nvCxnSpPr>
        <p:spPr>
          <a:xfrm>
            <a:off x="5486402" y="3525062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8" name="Oval 137">
            <a:extLst>
              <a:ext uri="{FF2B5EF4-FFF2-40B4-BE49-F238E27FC236}">
                <a16:creationId xmlns:a16="http://schemas.microsoft.com/office/drawing/2014/main" xmlns="" id="{76068EE6-25DC-684D-A2D8-EF2A7AA47A95}"/>
              </a:ext>
            </a:extLst>
          </p:cNvPr>
          <p:cNvSpPr/>
          <p:nvPr/>
        </p:nvSpPr>
        <p:spPr>
          <a:xfrm>
            <a:off x="7163291" y="4203385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xmlns="" id="{F2EBCAA7-121E-334E-8A2D-98345B1A7B68}"/>
              </a:ext>
            </a:extLst>
          </p:cNvPr>
          <p:cNvSpPr/>
          <p:nvPr/>
        </p:nvSpPr>
        <p:spPr>
          <a:xfrm>
            <a:off x="8187280" y="4203384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xmlns="" id="{BDECED86-4BB4-6C44-AF66-27196F2B29EB}"/>
              </a:ext>
            </a:extLst>
          </p:cNvPr>
          <p:cNvSpPr/>
          <p:nvPr/>
        </p:nvSpPr>
        <p:spPr>
          <a:xfrm>
            <a:off x="8874639" y="4186713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xmlns="" id="{16E76280-D7B0-AE4D-89F5-7DFDDD2D24D0}"/>
              </a:ext>
            </a:extLst>
          </p:cNvPr>
          <p:cNvCxnSpPr>
            <a:cxnSpLocks/>
          </p:cNvCxnSpPr>
          <p:nvPr/>
        </p:nvCxnSpPr>
        <p:spPr>
          <a:xfrm>
            <a:off x="7473842" y="3613034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xmlns="" id="{00AC0B36-743D-9347-9154-15AF69709BAE}"/>
              </a:ext>
            </a:extLst>
          </p:cNvPr>
          <p:cNvCxnSpPr>
            <a:cxnSpLocks/>
          </p:cNvCxnSpPr>
          <p:nvPr/>
        </p:nvCxnSpPr>
        <p:spPr>
          <a:xfrm>
            <a:off x="8495672" y="3613035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8" name="Oval 147">
            <a:extLst>
              <a:ext uri="{FF2B5EF4-FFF2-40B4-BE49-F238E27FC236}">
                <a16:creationId xmlns:a16="http://schemas.microsoft.com/office/drawing/2014/main" xmlns="" id="{AC556A76-4643-9E45-BDCF-083A99ACD153}"/>
              </a:ext>
            </a:extLst>
          </p:cNvPr>
          <p:cNvSpPr/>
          <p:nvPr/>
        </p:nvSpPr>
        <p:spPr>
          <a:xfrm>
            <a:off x="8938964" y="4241915"/>
            <a:ext cx="177830" cy="16563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xmlns="" id="{B4A3F9ED-EF34-5646-BE8E-3C7D0EA7F8A1}"/>
              </a:ext>
            </a:extLst>
          </p:cNvPr>
          <p:cNvSpPr/>
          <p:nvPr/>
        </p:nvSpPr>
        <p:spPr>
          <a:xfrm>
            <a:off x="1968057" y="4093692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xmlns="" id="{380350A8-E804-934B-9E97-F7575E83516C}"/>
              </a:ext>
            </a:extLst>
          </p:cNvPr>
          <p:cNvSpPr/>
          <p:nvPr/>
        </p:nvSpPr>
        <p:spPr>
          <a:xfrm>
            <a:off x="2492187" y="4093691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2282413" y="3498826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xmlns="" id="{626F2DAD-F086-3F45-981C-F0DBD388C329}"/>
              </a:ext>
            </a:extLst>
          </p:cNvPr>
          <p:cNvCxnSpPr>
            <a:cxnSpLocks/>
          </p:cNvCxnSpPr>
          <p:nvPr/>
        </p:nvCxnSpPr>
        <p:spPr>
          <a:xfrm>
            <a:off x="2802738" y="3498827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8" name="Oval 157">
            <a:extLst>
              <a:ext uri="{FF2B5EF4-FFF2-40B4-BE49-F238E27FC236}">
                <a16:creationId xmlns:a16="http://schemas.microsoft.com/office/drawing/2014/main" xmlns="" id="{B4A3F9ED-EF34-5646-BE8E-3C7D0EA7F8A1}"/>
              </a:ext>
            </a:extLst>
          </p:cNvPr>
          <p:cNvSpPr/>
          <p:nvPr/>
        </p:nvSpPr>
        <p:spPr>
          <a:xfrm>
            <a:off x="4159599" y="4093693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xmlns="" id="{380350A8-E804-934B-9E97-F7575E83516C}"/>
              </a:ext>
            </a:extLst>
          </p:cNvPr>
          <p:cNvSpPr/>
          <p:nvPr/>
        </p:nvSpPr>
        <p:spPr>
          <a:xfrm>
            <a:off x="4683729" y="4093692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4473955" y="3498827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xmlns="" id="{626F2DAD-F086-3F45-981C-F0DBD388C329}"/>
              </a:ext>
            </a:extLst>
          </p:cNvPr>
          <p:cNvCxnSpPr>
            <a:cxnSpLocks/>
          </p:cNvCxnSpPr>
          <p:nvPr/>
        </p:nvCxnSpPr>
        <p:spPr>
          <a:xfrm>
            <a:off x="4994280" y="3498828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1" name="Oval 180">
            <a:extLst>
              <a:ext uri="{FF2B5EF4-FFF2-40B4-BE49-F238E27FC236}">
                <a16:creationId xmlns:a16="http://schemas.microsoft.com/office/drawing/2014/main" xmlns="" id="{B4A3F9ED-EF34-5646-BE8E-3C7D0EA7F8A1}"/>
              </a:ext>
            </a:extLst>
          </p:cNvPr>
          <p:cNvSpPr/>
          <p:nvPr/>
        </p:nvSpPr>
        <p:spPr>
          <a:xfrm>
            <a:off x="6623720" y="4089173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xmlns="" id="{380350A8-E804-934B-9E97-F7575E83516C}"/>
              </a:ext>
            </a:extLst>
          </p:cNvPr>
          <p:cNvSpPr/>
          <p:nvPr/>
        </p:nvSpPr>
        <p:spPr>
          <a:xfrm>
            <a:off x="7690441" y="4089171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6938076" y="3494307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xmlns="" id="{626F2DAD-F086-3F45-981C-F0DBD388C329}"/>
              </a:ext>
            </a:extLst>
          </p:cNvPr>
          <p:cNvCxnSpPr>
            <a:cxnSpLocks/>
          </p:cNvCxnSpPr>
          <p:nvPr/>
        </p:nvCxnSpPr>
        <p:spPr>
          <a:xfrm>
            <a:off x="8000992" y="3494307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1" name="Oval 210">
            <a:extLst>
              <a:ext uri="{FF2B5EF4-FFF2-40B4-BE49-F238E27FC236}">
                <a16:creationId xmlns:a16="http://schemas.microsoft.com/office/drawing/2014/main" xmlns="" id="{B4A3F9ED-EF34-5646-BE8E-3C7D0EA7F8A1}"/>
              </a:ext>
            </a:extLst>
          </p:cNvPr>
          <p:cNvSpPr/>
          <p:nvPr/>
        </p:nvSpPr>
        <p:spPr>
          <a:xfrm>
            <a:off x="2997602" y="4093693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xmlns="" id="{380350A8-E804-934B-9E97-F7575E83516C}"/>
              </a:ext>
            </a:extLst>
          </p:cNvPr>
          <p:cNvSpPr/>
          <p:nvPr/>
        </p:nvSpPr>
        <p:spPr>
          <a:xfrm>
            <a:off x="3521732" y="4093692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3311958" y="3498827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xmlns="" id="{626F2DAD-F086-3F45-981C-F0DBD388C329}"/>
              </a:ext>
            </a:extLst>
          </p:cNvPr>
          <p:cNvCxnSpPr>
            <a:cxnSpLocks/>
          </p:cNvCxnSpPr>
          <p:nvPr/>
        </p:nvCxnSpPr>
        <p:spPr>
          <a:xfrm>
            <a:off x="3832283" y="3498828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0" name="Oval 219">
            <a:extLst>
              <a:ext uri="{FF2B5EF4-FFF2-40B4-BE49-F238E27FC236}">
                <a16:creationId xmlns:a16="http://schemas.microsoft.com/office/drawing/2014/main" xmlns="" id="{8B3BB90B-7601-CC45-BD31-109FD4795B7E}"/>
              </a:ext>
            </a:extLst>
          </p:cNvPr>
          <p:cNvSpPr/>
          <p:nvPr/>
        </p:nvSpPr>
        <p:spPr>
          <a:xfrm>
            <a:off x="3019758" y="5898106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xmlns="" id="{92841CED-64A3-8649-99B5-EE8FB14F86AF}"/>
              </a:ext>
            </a:extLst>
          </p:cNvPr>
          <p:cNvSpPr/>
          <p:nvPr/>
        </p:nvSpPr>
        <p:spPr>
          <a:xfrm>
            <a:off x="3542242" y="5898105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xmlns="" id="{70479A7B-5104-5247-8789-99FD5D20B9D2}"/>
              </a:ext>
            </a:extLst>
          </p:cNvPr>
          <p:cNvSpPr/>
          <p:nvPr/>
        </p:nvSpPr>
        <p:spPr>
          <a:xfrm>
            <a:off x="5204531" y="5882409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xmlns="" id="{8E5582F2-907D-4549-8929-164B89FAD404}"/>
              </a:ext>
            </a:extLst>
          </p:cNvPr>
          <p:cNvCxnSpPr>
            <a:cxnSpLocks/>
          </p:cNvCxnSpPr>
          <p:nvPr/>
        </p:nvCxnSpPr>
        <p:spPr>
          <a:xfrm>
            <a:off x="3330309" y="5307755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xmlns="" id="{467540EE-3DFB-F14A-98D9-0FBE9E58AEF8}"/>
              </a:ext>
            </a:extLst>
          </p:cNvPr>
          <p:cNvCxnSpPr>
            <a:cxnSpLocks/>
          </p:cNvCxnSpPr>
          <p:nvPr/>
        </p:nvCxnSpPr>
        <p:spPr>
          <a:xfrm>
            <a:off x="3850634" y="5307756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xmlns="" id="{C84633E4-8058-8542-A6B0-E3C5DD56B92A}"/>
              </a:ext>
            </a:extLst>
          </p:cNvPr>
          <p:cNvCxnSpPr>
            <a:cxnSpLocks/>
          </p:cNvCxnSpPr>
          <p:nvPr/>
        </p:nvCxnSpPr>
        <p:spPr>
          <a:xfrm>
            <a:off x="5511277" y="5303577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7" name="Oval 236">
            <a:extLst>
              <a:ext uri="{FF2B5EF4-FFF2-40B4-BE49-F238E27FC236}">
                <a16:creationId xmlns:a16="http://schemas.microsoft.com/office/drawing/2014/main" xmlns="" id="{D5E33BA7-AC47-1543-A9B4-1A40B6900EEE}"/>
              </a:ext>
            </a:extLst>
          </p:cNvPr>
          <p:cNvSpPr/>
          <p:nvPr/>
        </p:nvSpPr>
        <p:spPr>
          <a:xfrm>
            <a:off x="5268856" y="5937611"/>
            <a:ext cx="177830" cy="16563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>
            <a:extLst>
              <a:ext uri="{FF2B5EF4-FFF2-40B4-BE49-F238E27FC236}">
                <a16:creationId xmlns:a16="http://schemas.microsoft.com/office/drawing/2014/main" xmlns="" id="{B4A3F9ED-EF34-5646-BE8E-3C7D0EA7F8A1}"/>
              </a:ext>
            </a:extLst>
          </p:cNvPr>
          <p:cNvSpPr/>
          <p:nvPr/>
        </p:nvSpPr>
        <p:spPr>
          <a:xfrm>
            <a:off x="1968515" y="5887356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>
            <a:extLst>
              <a:ext uri="{FF2B5EF4-FFF2-40B4-BE49-F238E27FC236}">
                <a16:creationId xmlns:a16="http://schemas.microsoft.com/office/drawing/2014/main" xmlns="" id="{380350A8-E804-934B-9E97-F7575E83516C}"/>
              </a:ext>
            </a:extLst>
          </p:cNvPr>
          <p:cNvSpPr/>
          <p:nvPr/>
        </p:nvSpPr>
        <p:spPr>
          <a:xfrm>
            <a:off x="2492645" y="5887355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2282871" y="5292490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xmlns="" id="{626F2DAD-F086-3F45-981C-F0DBD388C329}"/>
              </a:ext>
            </a:extLst>
          </p:cNvPr>
          <p:cNvCxnSpPr>
            <a:cxnSpLocks/>
          </p:cNvCxnSpPr>
          <p:nvPr/>
        </p:nvCxnSpPr>
        <p:spPr>
          <a:xfrm>
            <a:off x="2803196" y="5292491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2" name="Oval 251">
            <a:extLst>
              <a:ext uri="{FF2B5EF4-FFF2-40B4-BE49-F238E27FC236}">
                <a16:creationId xmlns:a16="http://schemas.microsoft.com/office/drawing/2014/main" xmlns="" id="{B4A3F9ED-EF34-5646-BE8E-3C7D0EA7F8A1}"/>
              </a:ext>
            </a:extLst>
          </p:cNvPr>
          <p:cNvSpPr/>
          <p:nvPr/>
        </p:nvSpPr>
        <p:spPr>
          <a:xfrm>
            <a:off x="4190626" y="5858707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>
            <a:extLst>
              <a:ext uri="{FF2B5EF4-FFF2-40B4-BE49-F238E27FC236}">
                <a16:creationId xmlns:a16="http://schemas.microsoft.com/office/drawing/2014/main" xmlns="" id="{380350A8-E804-934B-9E97-F7575E83516C}"/>
              </a:ext>
            </a:extLst>
          </p:cNvPr>
          <p:cNvSpPr/>
          <p:nvPr/>
        </p:nvSpPr>
        <p:spPr>
          <a:xfrm>
            <a:off x="4714756" y="5858706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4" name="Straight Connector 253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4504982" y="5263841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5" name="Straight Connector 254">
            <a:extLst>
              <a:ext uri="{FF2B5EF4-FFF2-40B4-BE49-F238E27FC236}">
                <a16:creationId xmlns:a16="http://schemas.microsoft.com/office/drawing/2014/main" xmlns="" id="{626F2DAD-F086-3F45-981C-F0DBD388C329}"/>
              </a:ext>
            </a:extLst>
          </p:cNvPr>
          <p:cNvCxnSpPr>
            <a:cxnSpLocks/>
          </p:cNvCxnSpPr>
          <p:nvPr/>
        </p:nvCxnSpPr>
        <p:spPr>
          <a:xfrm>
            <a:off x="5025307" y="5263842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6" name="Oval 255">
            <a:extLst>
              <a:ext uri="{FF2B5EF4-FFF2-40B4-BE49-F238E27FC236}">
                <a16:creationId xmlns:a16="http://schemas.microsoft.com/office/drawing/2014/main" xmlns="" id="{76068EE6-25DC-684D-A2D8-EF2A7AA47A95}"/>
              </a:ext>
            </a:extLst>
          </p:cNvPr>
          <p:cNvSpPr/>
          <p:nvPr/>
        </p:nvSpPr>
        <p:spPr>
          <a:xfrm>
            <a:off x="7126536" y="5862670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>
            <a:extLst>
              <a:ext uri="{FF2B5EF4-FFF2-40B4-BE49-F238E27FC236}">
                <a16:creationId xmlns:a16="http://schemas.microsoft.com/office/drawing/2014/main" xmlns="" id="{F2EBCAA7-121E-334E-8A2D-98345B1A7B68}"/>
              </a:ext>
            </a:extLst>
          </p:cNvPr>
          <p:cNvSpPr/>
          <p:nvPr/>
        </p:nvSpPr>
        <p:spPr>
          <a:xfrm>
            <a:off x="8216221" y="5882841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9" name="Straight Connector 258">
            <a:extLst>
              <a:ext uri="{FF2B5EF4-FFF2-40B4-BE49-F238E27FC236}">
                <a16:creationId xmlns:a16="http://schemas.microsoft.com/office/drawing/2014/main" xmlns="" id="{16E76280-D7B0-AE4D-89F5-7DFDDD2D24D0}"/>
              </a:ext>
            </a:extLst>
          </p:cNvPr>
          <p:cNvCxnSpPr>
            <a:cxnSpLocks/>
          </p:cNvCxnSpPr>
          <p:nvPr/>
        </p:nvCxnSpPr>
        <p:spPr>
          <a:xfrm>
            <a:off x="7437087" y="5272319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0" name="Straight Connector 259">
            <a:extLst>
              <a:ext uri="{FF2B5EF4-FFF2-40B4-BE49-F238E27FC236}">
                <a16:creationId xmlns:a16="http://schemas.microsoft.com/office/drawing/2014/main" xmlns="" id="{00AC0B36-743D-9347-9154-15AF69709BAE}"/>
              </a:ext>
            </a:extLst>
          </p:cNvPr>
          <p:cNvCxnSpPr>
            <a:cxnSpLocks/>
          </p:cNvCxnSpPr>
          <p:nvPr/>
        </p:nvCxnSpPr>
        <p:spPr>
          <a:xfrm>
            <a:off x="8524613" y="5292492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2" name="Oval 261">
            <a:extLst>
              <a:ext uri="{FF2B5EF4-FFF2-40B4-BE49-F238E27FC236}">
                <a16:creationId xmlns:a16="http://schemas.microsoft.com/office/drawing/2014/main" xmlns="" id="{B4A3F9ED-EF34-5646-BE8E-3C7D0EA7F8A1}"/>
              </a:ext>
            </a:extLst>
          </p:cNvPr>
          <p:cNvSpPr/>
          <p:nvPr/>
        </p:nvSpPr>
        <p:spPr>
          <a:xfrm>
            <a:off x="7717795" y="5764604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>
            <a:extLst>
              <a:ext uri="{FF2B5EF4-FFF2-40B4-BE49-F238E27FC236}">
                <a16:creationId xmlns:a16="http://schemas.microsoft.com/office/drawing/2014/main" xmlns="" id="{380350A8-E804-934B-9E97-F7575E83516C}"/>
              </a:ext>
            </a:extLst>
          </p:cNvPr>
          <p:cNvSpPr/>
          <p:nvPr/>
        </p:nvSpPr>
        <p:spPr>
          <a:xfrm>
            <a:off x="6584356" y="5789518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4" name="Straight Connector 263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8032151" y="5169738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xmlns="" id="{626F2DAD-F086-3F45-981C-F0DBD388C329}"/>
              </a:ext>
            </a:extLst>
          </p:cNvPr>
          <p:cNvCxnSpPr>
            <a:cxnSpLocks/>
          </p:cNvCxnSpPr>
          <p:nvPr/>
        </p:nvCxnSpPr>
        <p:spPr>
          <a:xfrm>
            <a:off x="6894907" y="5194654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xmlns="" id="{00AC0B36-743D-9347-9154-15AF69709BAE}"/>
              </a:ext>
            </a:extLst>
          </p:cNvPr>
          <p:cNvCxnSpPr>
            <a:cxnSpLocks/>
          </p:cNvCxnSpPr>
          <p:nvPr/>
        </p:nvCxnSpPr>
        <p:spPr>
          <a:xfrm>
            <a:off x="10305835" y="5110859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7" name="Rectangle 266">
            <a:extLst>
              <a:ext uri="{FF2B5EF4-FFF2-40B4-BE49-F238E27FC236}">
                <a16:creationId xmlns="" xmlns:a16="http://schemas.microsoft.com/office/drawing/2014/main" id="{AAEC0CD6-EF1A-6248-AAEA-83E1DDF893DA}"/>
              </a:ext>
            </a:extLst>
          </p:cNvPr>
          <p:cNvSpPr/>
          <p:nvPr/>
        </p:nvSpPr>
        <p:spPr>
          <a:xfrm>
            <a:off x="8987193" y="5803658"/>
            <a:ext cx="431675" cy="944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833006" y="5059776"/>
            <a:ext cx="820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</a:rPr>
              <a:t>1      2</a:t>
            </a:r>
            <a:endParaRPr lang="en-GB" sz="2000" b="1" dirty="0">
              <a:solidFill>
                <a:srgbClr val="FF0000"/>
              </a:solidFill>
            </a:endParaRPr>
          </a:p>
        </p:txBody>
      </p:sp>
      <p:pic>
        <p:nvPicPr>
          <p:cNvPr id="4" name="07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44558">
            <a:off x="11463457" y="1021173"/>
            <a:ext cx="1174174" cy="532433"/>
          </a:xfrm>
          <a:prstGeom prst="rect">
            <a:avLst/>
          </a:prstGeom>
        </p:spPr>
      </p:pic>
      <p:pic>
        <p:nvPicPr>
          <p:cNvPr id="5" name="08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03558">
            <a:off x="11353485" y="5186887"/>
            <a:ext cx="1400784" cy="63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2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6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/>
              <a:t>Need to know information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latin typeface="Twinkl Cursive Looped" panose="02000000000000000000" pitchFamily="2" charset="0"/>
              </a:rPr>
              <a:t>P 	Piano - Play softly</a:t>
            </a:r>
          </a:p>
          <a:p>
            <a:r>
              <a:rPr lang="en-GB" dirty="0" smtClean="0">
                <a:latin typeface="Twinkl Cursive Looped" panose="02000000000000000000" pitchFamily="2" charset="0"/>
              </a:rPr>
              <a:t>F	Forte	- Play Loudly</a:t>
            </a:r>
          </a:p>
          <a:p>
            <a:r>
              <a:rPr lang="en-GB" dirty="0" smtClean="0">
                <a:latin typeface="Twinkl Cursive Looped" panose="02000000000000000000" pitchFamily="2" charset="0"/>
              </a:rPr>
              <a:t>D.S. (dal segno) – Go to the sign</a:t>
            </a:r>
          </a:p>
          <a:p>
            <a:r>
              <a:rPr lang="en-GB" dirty="0" smtClean="0">
                <a:latin typeface="Twinkl Cursive Looped" panose="02000000000000000000" pitchFamily="2" charset="0"/>
              </a:rPr>
              <a:t>Fine	- Finish</a:t>
            </a:r>
          </a:p>
          <a:p>
            <a:r>
              <a:rPr lang="en-GB" dirty="0" smtClean="0">
                <a:latin typeface="Twinkl Cursive Looped" panose="02000000000000000000" pitchFamily="2" charset="0"/>
              </a:rPr>
              <a:t>D.S al Fine	- Go back to the sign and end at the Fine.	</a:t>
            </a:r>
            <a:endParaRPr lang="en-GB" dirty="0">
              <a:latin typeface="Twinkl Cursive Looped" panose="02000000000000000000" pitchFamily="2" charset="0"/>
            </a:endParaRPr>
          </a:p>
        </p:txBody>
      </p:sp>
      <p:pic>
        <p:nvPicPr>
          <p:cNvPr id="5" name="Picture 4" descr="Image result for dal segno sign png&quot;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012" y="2853329"/>
            <a:ext cx="312967" cy="34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85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Picture 324">
            <a:extLst>
              <a:ext uri="{FF2B5EF4-FFF2-40B4-BE49-F238E27FC236}">
                <a16:creationId xmlns:a16="http://schemas.microsoft.com/office/drawing/2014/main" xmlns="" id="{68FA0873-BD8F-064C-86A7-FAB3CE38D2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258" y="5393034"/>
            <a:ext cx="10801398" cy="1015663"/>
          </a:xfrm>
          <a:prstGeom prst="rect">
            <a:avLst/>
          </a:prstGeom>
        </p:spPr>
      </p:pic>
      <p:pic>
        <p:nvPicPr>
          <p:cNvPr id="235" name="Picture 234">
            <a:extLst>
              <a:ext uri="{FF2B5EF4-FFF2-40B4-BE49-F238E27FC236}">
                <a16:creationId xmlns:a16="http://schemas.microsoft.com/office/drawing/2014/main" xmlns="" id="{7EC1064C-7490-A949-A38E-9E7A0296C3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397" y="3694244"/>
            <a:ext cx="10801398" cy="1015663"/>
          </a:xfrm>
          <a:prstGeom prst="rect">
            <a:avLst/>
          </a:prstGeom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xmlns="" id="{AEB7A59E-1215-5C4A-8E3D-64595B2BB2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290" y="2050120"/>
            <a:ext cx="10801398" cy="1015663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xmlns="" id="{8DA6FC19-9AC8-BB4F-B75A-2F6BF76C5B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429" y="351330"/>
            <a:ext cx="10801398" cy="1015663"/>
          </a:xfrm>
          <a:prstGeom prst="rect">
            <a:avLst/>
          </a:prstGeom>
        </p:spPr>
      </p:pic>
      <p:sp>
        <p:nvSpPr>
          <p:cNvPr id="172" name="Rectangle 171">
            <a:extLst>
              <a:ext uri="{FF2B5EF4-FFF2-40B4-BE49-F238E27FC236}">
                <a16:creationId xmlns:a16="http://schemas.microsoft.com/office/drawing/2014/main" xmlns="" id="{3BB99D56-4E2F-DB4E-B27D-99A2A769F266}"/>
              </a:ext>
            </a:extLst>
          </p:cNvPr>
          <p:cNvSpPr/>
          <p:nvPr/>
        </p:nvSpPr>
        <p:spPr>
          <a:xfrm rot="16200000">
            <a:off x="9485089" y="2461265"/>
            <a:ext cx="461434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72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Razza</a:t>
            </a:r>
            <a:r>
              <a:rPr lang="en-GB" sz="72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GB" sz="72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Sazza</a:t>
            </a:r>
            <a:endParaRPr lang="en-GB" sz="7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xmlns="" id="{CDC1A3F4-10A7-F64F-9AC2-B21D1BD6380C}"/>
              </a:ext>
            </a:extLst>
          </p:cNvPr>
          <p:cNvCxnSpPr>
            <a:cxnSpLocks/>
          </p:cNvCxnSpPr>
          <p:nvPr/>
        </p:nvCxnSpPr>
        <p:spPr>
          <a:xfrm>
            <a:off x="6476752" y="319188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:a16="http://schemas.microsoft.com/office/drawing/2014/main" xmlns="" id="{1F6D2AEE-0DC6-B348-8FCB-2173F5444819}"/>
              </a:ext>
            </a:extLst>
          </p:cNvPr>
          <p:cNvSpPr/>
          <p:nvPr/>
        </p:nvSpPr>
        <p:spPr>
          <a:xfrm>
            <a:off x="2029415" y="4179441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xmlns="" id="{C6A1C7AF-9FBF-5846-A12E-5C642CB1146F}"/>
              </a:ext>
            </a:extLst>
          </p:cNvPr>
          <p:cNvSpPr/>
          <p:nvPr/>
        </p:nvSpPr>
        <p:spPr>
          <a:xfrm>
            <a:off x="2093740" y="4234643"/>
            <a:ext cx="177830" cy="16563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xmlns="" id="{1F6D2AEE-0DC6-B348-8FCB-2173F5444819}"/>
              </a:ext>
            </a:extLst>
          </p:cNvPr>
          <p:cNvSpPr/>
          <p:nvPr/>
        </p:nvSpPr>
        <p:spPr>
          <a:xfrm>
            <a:off x="5198034" y="727157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xmlns="" id="{C6A1C7AF-9FBF-5846-A12E-5C642CB1146F}"/>
              </a:ext>
            </a:extLst>
          </p:cNvPr>
          <p:cNvSpPr/>
          <p:nvPr/>
        </p:nvSpPr>
        <p:spPr>
          <a:xfrm>
            <a:off x="5262359" y="782359"/>
            <a:ext cx="177830" cy="16563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xmlns="" id="{44E3D907-1054-E547-980E-6FAEFB8D3F9E}"/>
              </a:ext>
            </a:extLst>
          </p:cNvPr>
          <p:cNvCxnSpPr>
            <a:cxnSpLocks/>
          </p:cNvCxnSpPr>
          <p:nvPr/>
        </p:nvCxnSpPr>
        <p:spPr>
          <a:xfrm>
            <a:off x="4024929" y="364247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xmlns="" id="{1F698F60-BED5-8140-AB21-88EC863D9E8A}"/>
              </a:ext>
            </a:extLst>
          </p:cNvPr>
          <p:cNvCxnSpPr>
            <a:cxnSpLocks/>
          </p:cNvCxnSpPr>
          <p:nvPr/>
        </p:nvCxnSpPr>
        <p:spPr>
          <a:xfrm>
            <a:off x="8744342" y="336438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xmlns="" id="{CDABC119-EDBA-1048-B989-79A02D0F5A50}"/>
              </a:ext>
            </a:extLst>
          </p:cNvPr>
          <p:cNvCxnSpPr>
            <a:cxnSpLocks/>
          </p:cNvCxnSpPr>
          <p:nvPr/>
        </p:nvCxnSpPr>
        <p:spPr>
          <a:xfrm>
            <a:off x="11111827" y="351330"/>
            <a:ext cx="0" cy="1015663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5" name="Picture 134">
            <a:extLst>
              <a:ext uri="{FF2B5EF4-FFF2-40B4-BE49-F238E27FC236}">
                <a16:creationId xmlns:a16="http://schemas.microsoft.com/office/drawing/2014/main" xmlns="" id="{72F1D912-16B5-D841-A87B-CE9FA67792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10" y="-36596"/>
            <a:ext cx="1080172" cy="1842946"/>
          </a:xfrm>
          <a:prstGeom prst="rect">
            <a:avLst/>
          </a:prstGeom>
        </p:spPr>
      </p:pic>
      <p:sp>
        <p:nvSpPr>
          <p:cNvPr id="136" name="TextBox 135">
            <a:extLst>
              <a:ext uri="{FF2B5EF4-FFF2-40B4-BE49-F238E27FC236}">
                <a16:creationId xmlns:a16="http://schemas.microsoft.com/office/drawing/2014/main" xmlns="" id="{317645AD-79F5-1948-8D79-4F9CA3AD6BFC}"/>
              </a:ext>
            </a:extLst>
          </p:cNvPr>
          <p:cNvSpPr txBox="1"/>
          <p:nvPr/>
        </p:nvSpPr>
        <p:spPr>
          <a:xfrm>
            <a:off x="1059496" y="85495"/>
            <a:ext cx="544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4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xmlns="" id="{789E2BFD-73D0-6A4E-9468-88B0B13971D3}"/>
              </a:ext>
            </a:extLst>
          </p:cNvPr>
          <p:cNvSpPr txBox="1"/>
          <p:nvPr/>
        </p:nvSpPr>
        <p:spPr>
          <a:xfrm>
            <a:off x="1072645" y="593326"/>
            <a:ext cx="544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4</a:t>
            </a: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xmlns="" id="{7488EDFC-490E-9D4E-9C0D-C0934CFB61EF}"/>
              </a:ext>
            </a:extLst>
          </p:cNvPr>
          <p:cNvCxnSpPr>
            <a:cxnSpLocks/>
          </p:cNvCxnSpPr>
          <p:nvPr/>
        </p:nvCxnSpPr>
        <p:spPr>
          <a:xfrm>
            <a:off x="5504780" y="148325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3" name="Oval 142">
            <a:extLst>
              <a:ext uri="{FF2B5EF4-FFF2-40B4-BE49-F238E27FC236}">
                <a16:creationId xmlns:a16="http://schemas.microsoft.com/office/drawing/2014/main" xmlns="" id="{76068EE6-25DC-684D-A2D8-EF2A7AA47A95}"/>
              </a:ext>
            </a:extLst>
          </p:cNvPr>
          <p:cNvSpPr/>
          <p:nvPr/>
        </p:nvSpPr>
        <p:spPr>
          <a:xfrm>
            <a:off x="7473678" y="836161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xmlns="" id="{F2EBCAA7-121E-334E-8A2D-98345B1A7B68}"/>
              </a:ext>
            </a:extLst>
          </p:cNvPr>
          <p:cNvSpPr/>
          <p:nvPr/>
        </p:nvSpPr>
        <p:spPr>
          <a:xfrm>
            <a:off x="8215297" y="826647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xmlns="" id="{16E76280-D7B0-AE4D-89F5-7DFDDD2D24D0}"/>
              </a:ext>
            </a:extLst>
          </p:cNvPr>
          <p:cNvCxnSpPr>
            <a:cxnSpLocks/>
          </p:cNvCxnSpPr>
          <p:nvPr/>
        </p:nvCxnSpPr>
        <p:spPr>
          <a:xfrm>
            <a:off x="7784229" y="245810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xmlns="" id="{00AC0B36-743D-9347-9154-15AF69709BAE}"/>
              </a:ext>
            </a:extLst>
          </p:cNvPr>
          <p:cNvCxnSpPr>
            <a:cxnSpLocks/>
          </p:cNvCxnSpPr>
          <p:nvPr/>
        </p:nvCxnSpPr>
        <p:spPr>
          <a:xfrm>
            <a:off x="8523689" y="236298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1" name="Oval 160">
            <a:extLst>
              <a:ext uri="{FF2B5EF4-FFF2-40B4-BE49-F238E27FC236}">
                <a16:creationId xmlns:a16="http://schemas.microsoft.com/office/drawing/2014/main" xmlns="" id="{92841CED-64A3-8649-99B5-EE8FB14F86AF}"/>
              </a:ext>
            </a:extLst>
          </p:cNvPr>
          <p:cNvSpPr/>
          <p:nvPr/>
        </p:nvSpPr>
        <p:spPr>
          <a:xfrm>
            <a:off x="3017873" y="2539659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xmlns="" id="{BD099757-75D4-2B4D-BAC4-70FA9E5C5DD4}"/>
              </a:ext>
            </a:extLst>
          </p:cNvPr>
          <p:cNvCxnSpPr>
            <a:cxnSpLocks/>
          </p:cNvCxnSpPr>
          <p:nvPr/>
        </p:nvCxnSpPr>
        <p:spPr>
          <a:xfrm>
            <a:off x="4011790" y="2063037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xmlns="" id="{9A8D679E-0905-AA45-9108-399ACDF32208}"/>
              </a:ext>
            </a:extLst>
          </p:cNvPr>
          <p:cNvCxnSpPr>
            <a:cxnSpLocks/>
          </p:cNvCxnSpPr>
          <p:nvPr/>
        </p:nvCxnSpPr>
        <p:spPr>
          <a:xfrm>
            <a:off x="6455263" y="2048605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xmlns="" id="{7535E238-7856-B644-8E2F-265F8BC39558}"/>
              </a:ext>
            </a:extLst>
          </p:cNvPr>
          <p:cNvCxnSpPr>
            <a:cxnSpLocks/>
          </p:cNvCxnSpPr>
          <p:nvPr/>
        </p:nvCxnSpPr>
        <p:spPr>
          <a:xfrm>
            <a:off x="8731203" y="2035228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xmlns="" id="{00F4F066-FDAD-734E-A31C-BA15C82295F9}"/>
              </a:ext>
            </a:extLst>
          </p:cNvPr>
          <p:cNvCxnSpPr>
            <a:cxnSpLocks/>
          </p:cNvCxnSpPr>
          <p:nvPr/>
        </p:nvCxnSpPr>
        <p:spPr>
          <a:xfrm>
            <a:off x="11098688" y="2050120"/>
            <a:ext cx="0" cy="1015663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66" name="Picture 165">
            <a:extLst>
              <a:ext uri="{FF2B5EF4-FFF2-40B4-BE49-F238E27FC236}">
                <a16:creationId xmlns:a16="http://schemas.microsoft.com/office/drawing/2014/main" xmlns="" id="{9BD20936-3248-1D4D-BA49-3C25BA1C85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71" y="1662194"/>
            <a:ext cx="1080172" cy="1842946"/>
          </a:xfrm>
          <a:prstGeom prst="rect">
            <a:avLst/>
          </a:prstGeom>
        </p:spPr>
      </p:pic>
      <p:sp>
        <p:nvSpPr>
          <p:cNvPr id="167" name="TextBox 166">
            <a:extLst>
              <a:ext uri="{FF2B5EF4-FFF2-40B4-BE49-F238E27FC236}">
                <a16:creationId xmlns:a16="http://schemas.microsoft.com/office/drawing/2014/main" xmlns="" id="{BB1745A2-E1EA-F445-8004-587830349824}"/>
              </a:ext>
            </a:extLst>
          </p:cNvPr>
          <p:cNvSpPr txBox="1"/>
          <p:nvPr/>
        </p:nvSpPr>
        <p:spPr>
          <a:xfrm>
            <a:off x="1046357" y="1784285"/>
            <a:ext cx="544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4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xmlns="" id="{C98F0ACB-69D9-964F-A73A-581C3A949635}"/>
              </a:ext>
            </a:extLst>
          </p:cNvPr>
          <p:cNvSpPr txBox="1"/>
          <p:nvPr/>
        </p:nvSpPr>
        <p:spPr>
          <a:xfrm>
            <a:off x="1059506" y="2292116"/>
            <a:ext cx="544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4</a:t>
            </a:r>
          </a:p>
        </p:txBody>
      </p: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xmlns="" id="{8E5582F2-907D-4549-8929-164B89FAD404}"/>
              </a:ext>
            </a:extLst>
          </p:cNvPr>
          <p:cNvCxnSpPr>
            <a:cxnSpLocks/>
          </p:cNvCxnSpPr>
          <p:nvPr/>
        </p:nvCxnSpPr>
        <p:spPr>
          <a:xfrm>
            <a:off x="3329851" y="1884326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2" name="Straight Connector 291">
            <a:extLst>
              <a:ext uri="{FF2B5EF4-FFF2-40B4-BE49-F238E27FC236}">
                <a16:creationId xmlns:a16="http://schemas.microsoft.com/office/drawing/2014/main" xmlns="" id="{D68EB37D-5E8E-8342-AB4D-A7A7B7B62784}"/>
              </a:ext>
            </a:extLst>
          </p:cNvPr>
          <p:cNvCxnSpPr>
            <a:cxnSpLocks/>
          </p:cNvCxnSpPr>
          <p:nvPr/>
        </p:nvCxnSpPr>
        <p:spPr>
          <a:xfrm>
            <a:off x="4013897" y="3707161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3" name="Straight Connector 292">
            <a:extLst>
              <a:ext uri="{FF2B5EF4-FFF2-40B4-BE49-F238E27FC236}">
                <a16:creationId xmlns:a16="http://schemas.microsoft.com/office/drawing/2014/main" xmlns="" id="{BA22400A-E0E2-A449-BAE0-28FAB5480ABF}"/>
              </a:ext>
            </a:extLst>
          </p:cNvPr>
          <p:cNvCxnSpPr>
            <a:cxnSpLocks/>
          </p:cNvCxnSpPr>
          <p:nvPr/>
        </p:nvCxnSpPr>
        <p:spPr>
          <a:xfrm>
            <a:off x="6457370" y="3692729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4" name="Straight Connector 293">
            <a:extLst>
              <a:ext uri="{FF2B5EF4-FFF2-40B4-BE49-F238E27FC236}">
                <a16:creationId xmlns:a16="http://schemas.microsoft.com/office/drawing/2014/main" xmlns="" id="{9CE126A0-FBFD-6A4F-91A3-20B76778C27A}"/>
              </a:ext>
            </a:extLst>
          </p:cNvPr>
          <p:cNvCxnSpPr>
            <a:cxnSpLocks/>
          </p:cNvCxnSpPr>
          <p:nvPr/>
        </p:nvCxnSpPr>
        <p:spPr>
          <a:xfrm>
            <a:off x="8733310" y="3679352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5" name="Straight Connector 294">
            <a:extLst>
              <a:ext uri="{FF2B5EF4-FFF2-40B4-BE49-F238E27FC236}">
                <a16:creationId xmlns:a16="http://schemas.microsoft.com/office/drawing/2014/main" xmlns="" id="{86752113-35FC-474F-9F71-F6BCF049F093}"/>
              </a:ext>
            </a:extLst>
          </p:cNvPr>
          <p:cNvCxnSpPr>
            <a:cxnSpLocks/>
          </p:cNvCxnSpPr>
          <p:nvPr/>
        </p:nvCxnSpPr>
        <p:spPr>
          <a:xfrm>
            <a:off x="11100795" y="3694244"/>
            <a:ext cx="0" cy="1015663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96" name="Picture 295">
            <a:extLst>
              <a:ext uri="{FF2B5EF4-FFF2-40B4-BE49-F238E27FC236}">
                <a16:creationId xmlns:a16="http://schemas.microsoft.com/office/drawing/2014/main" xmlns="" id="{CE3D1611-B4C6-984C-95B5-942DF75B32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78" y="3306318"/>
            <a:ext cx="1080172" cy="1842946"/>
          </a:xfrm>
          <a:prstGeom prst="rect">
            <a:avLst/>
          </a:prstGeom>
        </p:spPr>
      </p:pic>
      <p:sp>
        <p:nvSpPr>
          <p:cNvPr id="297" name="TextBox 296">
            <a:extLst>
              <a:ext uri="{FF2B5EF4-FFF2-40B4-BE49-F238E27FC236}">
                <a16:creationId xmlns:a16="http://schemas.microsoft.com/office/drawing/2014/main" xmlns="" id="{A2A924AB-D1F3-064E-9EE9-67969394232E}"/>
              </a:ext>
            </a:extLst>
          </p:cNvPr>
          <p:cNvSpPr txBox="1"/>
          <p:nvPr/>
        </p:nvSpPr>
        <p:spPr>
          <a:xfrm>
            <a:off x="1048464" y="3428409"/>
            <a:ext cx="544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4</a:t>
            </a:r>
          </a:p>
        </p:txBody>
      </p:sp>
      <p:sp>
        <p:nvSpPr>
          <p:cNvPr id="298" name="TextBox 297">
            <a:extLst>
              <a:ext uri="{FF2B5EF4-FFF2-40B4-BE49-F238E27FC236}">
                <a16:creationId xmlns:a16="http://schemas.microsoft.com/office/drawing/2014/main" xmlns="" id="{71F7A66D-CD4C-6341-B2FB-4ACC7144FB07}"/>
              </a:ext>
            </a:extLst>
          </p:cNvPr>
          <p:cNvSpPr txBox="1"/>
          <p:nvPr/>
        </p:nvSpPr>
        <p:spPr>
          <a:xfrm>
            <a:off x="1061613" y="3936240"/>
            <a:ext cx="544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4</a:t>
            </a:r>
          </a:p>
        </p:txBody>
      </p:sp>
      <p:cxnSp>
        <p:nvCxnSpPr>
          <p:cNvPr id="330" name="Straight Connector 329">
            <a:extLst>
              <a:ext uri="{FF2B5EF4-FFF2-40B4-BE49-F238E27FC236}">
                <a16:creationId xmlns:a16="http://schemas.microsoft.com/office/drawing/2014/main" xmlns="" id="{049EE28B-E9C3-7D4D-A20E-1940F8102486}"/>
              </a:ext>
            </a:extLst>
          </p:cNvPr>
          <p:cNvCxnSpPr>
            <a:cxnSpLocks/>
          </p:cNvCxnSpPr>
          <p:nvPr/>
        </p:nvCxnSpPr>
        <p:spPr>
          <a:xfrm>
            <a:off x="4000758" y="5405951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1" name="Straight Connector 330">
            <a:extLst>
              <a:ext uri="{FF2B5EF4-FFF2-40B4-BE49-F238E27FC236}">
                <a16:creationId xmlns:a16="http://schemas.microsoft.com/office/drawing/2014/main" xmlns="" id="{A1362F83-FA22-FF49-AC0D-34FAD78AD5C7}"/>
              </a:ext>
            </a:extLst>
          </p:cNvPr>
          <p:cNvCxnSpPr>
            <a:cxnSpLocks/>
          </p:cNvCxnSpPr>
          <p:nvPr/>
        </p:nvCxnSpPr>
        <p:spPr>
          <a:xfrm>
            <a:off x="6444231" y="5391519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2" name="Straight Connector 331">
            <a:extLst>
              <a:ext uri="{FF2B5EF4-FFF2-40B4-BE49-F238E27FC236}">
                <a16:creationId xmlns:a16="http://schemas.microsoft.com/office/drawing/2014/main" xmlns="" id="{D9F1E56B-BDB0-4042-B13B-0967458266A3}"/>
              </a:ext>
            </a:extLst>
          </p:cNvPr>
          <p:cNvCxnSpPr>
            <a:cxnSpLocks/>
          </p:cNvCxnSpPr>
          <p:nvPr/>
        </p:nvCxnSpPr>
        <p:spPr>
          <a:xfrm>
            <a:off x="8720171" y="5378142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3" name="Straight Connector 332">
            <a:extLst>
              <a:ext uri="{FF2B5EF4-FFF2-40B4-BE49-F238E27FC236}">
                <a16:creationId xmlns:a16="http://schemas.microsoft.com/office/drawing/2014/main" xmlns="" id="{25133569-B7ED-3547-869D-06E3CFD7DBE1}"/>
              </a:ext>
            </a:extLst>
          </p:cNvPr>
          <p:cNvCxnSpPr>
            <a:cxnSpLocks/>
          </p:cNvCxnSpPr>
          <p:nvPr/>
        </p:nvCxnSpPr>
        <p:spPr>
          <a:xfrm>
            <a:off x="11087656" y="5393034"/>
            <a:ext cx="0" cy="1015663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4" name="Picture 333">
            <a:extLst>
              <a:ext uri="{FF2B5EF4-FFF2-40B4-BE49-F238E27FC236}">
                <a16:creationId xmlns:a16="http://schemas.microsoft.com/office/drawing/2014/main" xmlns="" id="{E42F6BF6-B756-5544-A1DC-55A7AC06B4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39" y="5005108"/>
            <a:ext cx="1080172" cy="1842946"/>
          </a:xfrm>
          <a:prstGeom prst="rect">
            <a:avLst/>
          </a:prstGeom>
        </p:spPr>
      </p:pic>
      <p:sp>
        <p:nvSpPr>
          <p:cNvPr id="335" name="TextBox 334">
            <a:extLst>
              <a:ext uri="{FF2B5EF4-FFF2-40B4-BE49-F238E27FC236}">
                <a16:creationId xmlns:a16="http://schemas.microsoft.com/office/drawing/2014/main" xmlns="" id="{AEB57EC0-5BC5-2E4A-91E8-1C32293B6640}"/>
              </a:ext>
            </a:extLst>
          </p:cNvPr>
          <p:cNvSpPr txBox="1"/>
          <p:nvPr/>
        </p:nvSpPr>
        <p:spPr>
          <a:xfrm>
            <a:off x="1035325" y="5127199"/>
            <a:ext cx="544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4</a:t>
            </a:r>
          </a:p>
        </p:txBody>
      </p:sp>
      <p:sp>
        <p:nvSpPr>
          <p:cNvPr id="336" name="TextBox 335">
            <a:extLst>
              <a:ext uri="{FF2B5EF4-FFF2-40B4-BE49-F238E27FC236}">
                <a16:creationId xmlns:a16="http://schemas.microsoft.com/office/drawing/2014/main" xmlns="" id="{DC5B8D95-A36C-1C46-81A1-C31B5D0810BF}"/>
              </a:ext>
            </a:extLst>
          </p:cNvPr>
          <p:cNvSpPr txBox="1"/>
          <p:nvPr/>
        </p:nvSpPr>
        <p:spPr>
          <a:xfrm>
            <a:off x="1048474" y="5635030"/>
            <a:ext cx="544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4</a:t>
            </a: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xmlns="" id="{B4A3F9ED-EF34-5646-BE8E-3C7D0EA7F8A1}"/>
              </a:ext>
            </a:extLst>
          </p:cNvPr>
          <p:cNvSpPr/>
          <p:nvPr/>
        </p:nvSpPr>
        <p:spPr>
          <a:xfrm>
            <a:off x="1996074" y="716955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xmlns="" id="{380350A8-E804-934B-9E97-F7575E83516C}"/>
              </a:ext>
            </a:extLst>
          </p:cNvPr>
          <p:cNvSpPr/>
          <p:nvPr/>
        </p:nvSpPr>
        <p:spPr>
          <a:xfrm>
            <a:off x="2520204" y="716954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2310430" y="122089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xmlns="" id="{626F2DAD-F086-3F45-981C-F0DBD388C329}"/>
              </a:ext>
            </a:extLst>
          </p:cNvPr>
          <p:cNvCxnSpPr>
            <a:cxnSpLocks/>
          </p:cNvCxnSpPr>
          <p:nvPr/>
        </p:nvCxnSpPr>
        <p:spPr>
          <a:xfrm>
            <a:off x="2830755" y="122090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4" name="Oval 183">
            <a:extLst>
              <a:ext uri="{FF2B5EF4-FFF2-40B4-BE49-F238E27FC236}">
                <a16:creationId xmlns:a16="http://schemas.microsoft.com/office/drawing/2014/main" xmlns="" id="{B4A3F9ED-EF34-5646-BE8E-3C7D0EA7F8A1}"/>
              </a:ext>
            </a:extLst>
          </p:cNvPr>
          <p:cNvSpPr/>
          <p:nvPr/>
        </p:nvSpPr>
        <p:spPr>
          <a:xfrm>
            <a:off x="6651737" y="712436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6966093" y="117570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2278608" y="1801507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xmlns="" id="{626F2DAD-F086-3F45-981C-F0DBD388C329}"/>
              </a:ext>
            </a:extLst>
          </p:cNvPr>
          <p:cNvCxnSpPr>
            <a:cxnSpLocks/>
          </p:cNvCxnSpPr>
          <p:nvPr/>
        </p:nvCxnSpPr>
        <p:spPr>
          <a:xfrm>
            <a:off x="2801986" y="1801507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2" name="Oval 191">
            <a:extLst>
              <a:ext uri="{FF2B5EF4-FFF2-40B4-BE49-F238E27FC236}">
                <a16:creationId xmlns:a16="http://schemas.microsoft.com/office/drawing/2014/main" xmlns="" id="{B4A3F9ED-EF34-5646-BE8E-3C7D0EA7F8A1}"/>
              </a:ext>
            </a:extLst>
          </p:cNvPr>
          <p:cNvSpPr/>
          <p:nvPr/>
        </p:nvSpPr>
        <p:spPr>
          <a:xfrm>
            <a:off x="4190168" y="2509850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4504524" y="1914984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7" name="Oval 196">
            <a:extLst>
              <a:ext uri="{FF2B5EF4-FFF2-40B4-BE49-F238E27FC236}">
                <a16:creationId xmlns:a16="http://schemas.microsoft.com/office/drawing/2014/main" xmlns="" id="{F2EBCAA7-121E-334E-8A2D-98345B1A7B68}"/>
              </a:ext>
            </a:extLst>
          </p:cNvPr>
          <p:cNvSpPr/>
          <p:nvPr/>
        </p:nvSpPr>
        <p:spPr>
          <a:xfrm>
            <a:off x="7784229" y="2510181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xmlns="" id="{00AC0B36-743D-9347-9154-15AF69709BAE}"/>
              </a:ext>
            </a:extLst>
          </p:cNvPr>
          <p:cNvCxnSpPr>
            <a:cxnSpLocks/>
          </p:cNvCxnSpPr>
          <p:nvPr/>
        </p:nvCxnSpPr>
        <p:spPr>
          <a:xfrm>
            <a:off x="8119579" y="1884760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3" name="Oval 202">
            <a:extLst>
              <a:ext uri="{FF2B5EF4-FFF2-40B4-BE49-F238E27FC236}">
                <a16:creationId xmlns:a16="http://schemas.microsoft.com/office/drawing/2014/main" xmlns="" id="{380350A8-E804-934B-9E97-F7575E83516C}"/>
              </a:ext>
            </a:extLst>
          </p:cNvPr>
          <p:cNvSpPr/>
          <p:nvPr/>
        </p:nvSpPr>
        <p:spPr>
          <a:xfrm>
            <a:off x="7176333" y="2419772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xmlns="" id="{626F2DAD-F086-3F45-981C-F0DBD388C329}"/>
              </a:ext>
            </a:extLst>
          </p:cNvPr>
          <p:cNvCxnSpPr>
            <a:cxnSpLocks/>
          </p:cNvCxnSpPr>
          <p:nvPr/>
        </p:nvCxnSpPr>
        <p:spPr>
          <a:xfrm>
            <a:off x="7486884" y="1824908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6" name="Oval 205">
            <a:extLst>
              <a:ext uri="{FF2B5EF4-FFF2-40B4-BE49-F238E27FC236}">
                <a16:creationId xmlns:a16="http://schemas.microsoft.com/office/drawing/2014/main" xmlns="" id="{70479A7B-5104-5247-8789-99FD5D20B9D2}"/>
              </a:ext>
            </a:extLst>
          </p:cNvPr>
          <p:cNvSpPr/>
          <p:nvPr/>
        </p:nvSpPr>
        <p:spPr>
          <a:xfrm>
            <a:off x="3083531" y="824642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xmlns="" id="{C84633E4-8058-8542-A6B0-E3C5DD56B92A}"/>
              </a:ext>
            </a:extLst>
          </p:cNvPr>
          <p:cNvCxnSpPr>
            <a:cxnSpLocks/>
          </p:cNvCxnSpPr>
          <p:nvPr/>
        </p:nvCxnSpPr>
        <p:spPr>
          <a:xfrm>
            <a:off x="3390277" y="245810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3" name="Oval 212">
            <a:extLst>
              <a:ext uri="{FF2B5EF4-FFF2-40B4-BE49-F238E27FC236}">
                <a16:creationId xmlns:a16="http://schemas.microsoft.com/office/drawing/2014/main" xmlns="" id="{D5E33BA7-AC47-1543-A9B4-1A40B6900EEE}"/>
              </a:ext>
            </a:extLst>
          </p:cNvPr>
          <p:cNvSpPr/>
          <p:nvPr/>
        </p:nvSpPr>
        <p:spPr>
          <a:xfrm>
            <a:off x="3147856" y="879844"/>
            <a:ext cx="177830" cy="16563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>
            <a:extLst>
              <a:ext uri="{FF2B5EF4-FFF2-40B4-BE49-F238E27FC236}">
                <a16:creationId xmlns:a16="http://schemas.microsoft.com/office/drawing/2014/main" xmlns="" id="{70479A7B-5104-5247-8789-99FD5D20B9D2}"/>
              </a:ext>
            </a:extLst>
          </p:cNvPr>
          <p:cNvSpPr/>
          <p:nvPr/>
        </p:nvSpPr>
        <p:spPr>
          <a:xfrm>
            <a:off x="4190832" y="808460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xmlns="" id="{C84633E4-8058-8542-A6B0-E3C5DD56B92A}"/>
              </a:ext>
            </a:extLst>
          </p:cNvPr>
          <p:cNvCxnSpPr>
            <a:cxnSpLocks/>
          </p:cNvCxnSpPr>
          <p:nvPr/>
        </p:nvCxnSpPr>
        <p:spPr>
          <a:xfrm>
            <a:off x="4497578" y="229628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6" name="Oval 215">
            <a:extLst>
              <a:ext uri="{FF2B5EF4-FFF2-40B4-BE49-F238E27FC236}">
                <a16:creationId xmlns:a16="http://schemas.microsoft.com/office/drawing/2014/main" xmlns="" id="{D5E33BA7-AC47-1543-A9B4-1A40B6900EEE}"/>
              </a:ext>
            </a:extLst>
          </p:cNvPr>
          <p:cNvSpPr/>
          <p:nvPr/>
        </p:nvSpPr>
        <p:spPr>
          <a:xfrm>
            <a:off x="4255157" y="863662"/>
            <a:ext cx="177830" cy="16563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xmlns="" id="{C6A1C7AF-9FBF-5846-A12E-5C642CB1146F}"/>
              </a:ext>
            </a:extLst>
          </p:cNvPr>
          <p:cNvSpPr/>
          <p:nvPr/>
        </p:nvSpPr>
        <p:spPr>
          <a:xfrm>
            <a:off x="6711556" y="754260"/>
            <a:ext cx="177830" cy="16563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>
            <a:extLst>
              <a:ext uri="{FF2B5EF4-FFF2-40B4-BE49-F238E27FC236}">
                <a16:creationId xmlns:a16="http://schemas.microsoft.com/office/drawing/2014/main" xmlns="" id="{B4A3F9ED-EF34-5646-BE8E-3C7D0EA7F8A1}"/>
              </a:ext>
            </a:extLst>
          </p:cNvPr>
          <p:cNvSpPr/>
          <p:nvPr/>
        </p:nvSpPr>
        <p:spPr>
          <a:xfrm>
            <a:off x="9036753" y="720697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9351109" y="125831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6" name="Rectangle 225">
            <a:extLst>
              <a:ext uri="{FF2B5EF4-FFF2-40B4-BE49-F238E27FC236}">
                <a16:creationId xmlns="" xmlns:a16="http://schemas.microsoft.com/office/drawing/2014/main" id="{8A83F7FF-C0A9-FC42-9AB8-C8613202D14F}"/>
              </a:ext>
            </a:extLst>
          </p:cNvPr>
          <p:cNvSpPr/>
          <p:nvPr/>
        </p:nvSpPr>
        <p:spPr>
          <a:xfrm>
            <a:off x="10346399" y="617992"/>
            <a:ext cx="426720" cy="128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7" name="Picture 226">
            <a:extLst>
              <a:ext uri="{FF2B5EF4-FFF2-40B4-BE49-F238E27FC236}">
                <a16:creationId xmlns="" xmlns:a16="http://schemas.microsoft.com/office/drawing/2014/main" id="{953A6248-E499-E34C-97D8-00F8373E0C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5508" y="312496"/>
            <a:ext cx="408022" cy="1001286"/>
          </a:xfrm>
          <a:prstGeom prst="rect">
            <a:avLst/>
          </a:prstGeom>
        </p:spPr>
      </p:pic>
      <p:sp>
        <p:nvSpPr>
          <p:cNvPr id="229" name="Oval 228">
            <a:extLst>
              <a:ext uri="{FF2B5EF4-FFF2-40B4-BE49-F238E27FC236}">
                <a16:creationId xmlns:a16="http://schemas.microsoft.com/office/drawing/2014/main" xmlns="" id="{B4A3F9ED-EF34-5646-BE8E-3C7D0EA7F8A1}"/>
              </a:ext>
            </a:extLst>
          </p:cNvPr>
          <p:cNvSpPr/>
          <p:nvPr/>
        </p:nvSpPr>
        <p:spPr>
          <a:xfrm>
            <a:off x="1990597" y="2395962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xmlns="" id="{380350A8-E804-934B-9E97-F7575E83516C}"/>
              </a:ext>
            </a:extLst>
          </p:cNvPr>
          <p:cNvSpPr/>
          <p:nvPr/>
        </p:nvSpPr>
        <p:spPr>
          <a:xfrm>
            <a:off x="2514727" y="2395961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xmlns="" id="{D5E33BA7-AC47-1543-A9B4-1A40B6900EEE}"/>
              </a:ext>
            </a:extLst>
          </p:cNvPr>
          <p:cNvSpPr/>
          <p:nvPr/>
        </p:nvSpPr>
        <p:spPr>
          <a:xfrm>
            <a:off x="3079291" y="2576328"/>
            <a:ext cx="177830" cy="16563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>
            <a:extLst>
              <a:ext uri="{FF2B5EF4-FFF2-40B4-BE49-F238E27FC236}">
                <a16:creationId xmlns:a16="http://schemas.microsoft.com/office/drawing/2014/main" xmlns="" id="{D5E33BA7-AC47-1543-A9B4-1A40B6900EEE}"/>
              </a:ext>
            </a:extLst>
          </p:cNvPr>
          <p:cNvSpPr/>
          <p:nvPr/>
        </p:nvSpPr>
        <p:spPr>
          <a:xfrm>
            <a:off x="4262103" y="2557795"/>
            <a:ext cx="177830" cy="16563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>
            <a:extLst>
              <a:ext uri="{FF2B5EF4-FFF2-40B4-BE49-F238E27FC236}">
                <a16:creationId xmlns:a16="http://schemas.microsoft.com/office/drawing/2014/main" xmlns="" id="{1F6D2AEE-0DC6-B348-8FCB-2173F5444819}"/>
              </a:ext>
            </a:extLst>
          </p:cNvPr>
          <p:cNvSpPr/>
          <p:nvPr/>
        </p:nvSpPr>
        <p:spPr>
          <a:xfrm>
            <a:off x="5180472" y="2395962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>
            <a:extLst>
              <a:ext uri="{FF2B5EF4-FFF2-40B4-BE49-F238E27FC236}">
                <a16:creationId xmlns:a16="http://schemas.microsoft.com/office/drawing/2014/main" xmlns="" id="{C6A1C7AF-9FBF-5846-A12E-5C642CB1146F}"/>
              </a:ext>
            </a:extLst>
          </p:cNvPr>
          <p:cNvSpPr/>
          <p:nvPr/>
        </p:nvSpPr>
        <p:spPr>
          <a:xfrm>
            <a:off x="5244797" y="2451164"/>
            <a:ext cx="177830" cy="16563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xmlns="" id="{7488EDFC-490E-9D4E-9C0D-C0934CFB61EF}"/>
              </a:ext>
            </a:extLst>
          </p:cNvPr>
          <p:cNvCxnSpPr>
            <a:cxnSpLocks/>
          </p:cNvCxnSpPr>
          <p:nvPr/>
        </p:nvCxnSpPr>
        <p:spPr>
          <a:xfrm>
            <a:off x="5487218" y="1817130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0" name="Oval 239">
            <a:extLst>
              <a:ext uri="{FF2B5EF4-FFF2-40B4-BE49-F238E27FC236}">
                <a16:creationId xmlns:a16="http://schemas.microsoft.com/office/drawing/2014/main" xmlns="" id="{380350A8-E804-934B-9E97-F7575E83516C}"/>
              </a:ext>
            </a:extLst>
          </p:cNvPr>
          <p:cNvSpPr/>
          <p:nvPr/>
        </p:nvSpPr>
        <p:spPr>
          <a:xfrm>
            <a:off x="6633640" y="2419772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xmlns="" id="{626F2DAD-F086-3F45-981C-F0DBD388C329}"/>
              </a:ext>
            </a:extLst>
          </p:cNvPr>
          <p:cNvCxnSpPr>
            <a:cxnSpLocks/>
          </p:cNvCxnSpPr>
          <p:nvPr/>
        </p:nvCxnSpPr>
        <p:spPr>
          <a:xfrm>
            <a:off x="6944191" y="1824908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3" name="Oval 242">
            <a:extLst>
              <a:ext uri="{FF2B5EF4-FFF2-40B4-BE49-F238E27FC236}">
                <a16:creationId xmlns:a16="http://schemas.microsoft.com/office/drawing/2014/main" xmlns="" id="{380350A8-E804-934B-9E97-F7575E83516C}"/>
              </a:ext>
            </a:extLst>
          </p:cNvPr>
          <p:cNvSpPr/>
          <p:nvPr/>
        </p:nvSpPr>
        <p:spPr>
          <a:xfrm>
            <a:off x="8252185" y="2402016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xmlns="" id="{626F2DAD-F086-3F45-981C-F0DBD388C329}"/>
              </a:ext>
            </a:extLst>
          </p:cNvPr>
          <p:cNvCxnSpPr>
            <a:cxnSpLocks/>
          </p:cNvCxnSpPr>
          <p:nvPr/>
        </p:nvCxnSpPr>
        <p:spPr>
          <a:xfrm>
            <a:off x="8573797" y="1839285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7" name="Rectangle 246">
            <a:extLst>
              <a:ext uri="{FF2B5EF4-FFF2-40B4-BE49-F238E27FC236}">
                <a16:creationId xmlns="" xmlns:a16="http://schemas.microsoft.com/office/drawing/2014/main" id="{8A83F7FF-C0A9-FC42-9AB8-C8613202D14F}"/>
              </a:ext>
            </a:extLst>
          </p:cNvPr>
          <p:cNvSpPr/>
          <p:nvPr/>
        </p:nvSpPr>
        <p:spPr>
          <a:xfrm>
            <a:off x="9684999" y="2419772"/>
            <a:ext cx="426720" cy="128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9" name="Oval 268">
            <a:extLst>
              <a:ext uri="{FF2B5EF4-FFF2-40B4-BE49-F238E27FC236}">
                <a16:creationId xmlns:a16="http://schemas.microsoft.com/office/drawing/2014/main" xmlns="" id="{92841CED-64A3-8649-99B5-EE8FB14F86AF}"/>
              </a:ext>
            </a:extLst>
          </p:cNvPr>
          <p:cNvSpPr/>
          <p:nvPr/>
        </p:nvSpPr>
        <p:spPr>
          <a:xfrm>
            <a:off x="4215316" y="4168577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0" name="Straight Connector 269">
            <a:extLst>
              <a:ext uri="{FF2B5EF4-FFF2-40B4-BE49-F238E27FC236}">
                <a16:creationId xmlns:a16="http://schemas.microsoft.com/office/drawing/2014/main" xmlns="" id="{8E5582F2-907D-4549-8929-164B89FAD404}"/>
              </a:ext>
            </a:extLst>
          </p:cNvPr>
          <p:cNvCxnSpPr>
            <a:cxnSpLocks/>
          </p:cNvCxnSpPr>
          <p:nvPr/>
        </p:nvCxnSpPr>
        <p:spPr>
          <a:xfrm>
            <a:off x="4527294" y="3513244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1" name="Oval 270">
            <a:extLst>
              <a:ext uri="{FF2B5EF4-FFF2-40B4-BE49-F238E27FC236}">
                <a16:creationId xmlns:a16="http://schemas.microsoft.com/office/drawing/2014/main" xmlns="" id="{B4A3F9ED-EF34-5646-BE8E-3C7D0EA7F8A1}"/>
              </a:ext>
            </a:extLst>
          </p:cNvPr>
          <p:cNvSpPr/>
          <p:nvPr/>
        </p:nvSpPr>
        <p:spPr>
          <a:xfrm>
            <a:off x="5186466" y="4178504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2" name="Straight Connector 271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5500822" y="3583638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3" name="Oval 272">
            <a:extLst>
              <a:ext uri="{FF2B5EF4-FFF2-40B4-BE49-F238E27FC236}">
                <a16:creationId xmlns:a16="http://schemas.microsoft.com/office/drawing/2014/main" xmlns="" id="{D5E33BA7-AC47-1543-A9B4-1A40B6900EEE}"/>
              </a:ext>
            </a:extLst>
          </p:cNvPr>
          <p:cNvSpPr/>
          <p:nvPr/>
        </p:nvSpPr>
        <p:spPr>
          <a:xfrm>
            <a:off x="4276734" y="4205246"/>
            <a:ext cx="177830" cy="16563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Oval 273">
            <a:extLst>
              <a:ext uri="{FF2B5EF4-FFF2-40B4-BE49-F238E27FC236}">
                <a16:creationId xmlns:a16="http://schemas.microsoft.com/office/drawing/2014/main" xmlns="" id="{D5E33BA7-AC47-1543-A9B4-1A40B6900EEE}"/>
              </a:ext>
            </a:extLst>
          </p:cNvPr>
          <p:cNvSpPr/>
          <p:nvPr/>
        </p:nvSpPr>
        <p:spPr>
          <a:xfrm>
            <a:off x="5258401" y="4226449"/>
            <a:ext cx="177830" cy="16563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>
            <a:extLst>
              <a:ext uri="{FF2B5EF4-FFF2-40B4-BE49-F238E27FC236}">
                <a16:creationId xmlns:a16="http://schemas.microsoft.com/office/drawing/2014/main" xmlns="" id="{380350A8-E804-934B-9E97-F7575E83516C}"/>
              </a:ext>
            </a:extLst>
          </p:cNvPr>
          <p:cNvSpPr/>
          <p:nvPr/>
        </p:nvSpPr>
        <p:spPr>
          <a:xfrm>
            <a:off x="6655527" y="4067223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cxnSp>
        <p:nvCxnSpPr>
          <p:cNvPr id="276" name="Straight Connector 275">
            <a:extLst>
              <a:ext uri="{FF2B5EF4-FFF2-40B4-BE49-F238E27FC236}">
                <a16:creationId xmlns:a16="http://schemas.microsoft.com/office/drawing/2014/main" xmlns="" id="{626F2DAD-F086-3F45-981C-F0DBD388C329}"/>
              </a:ext>
            </a:extLst>
          </p:cNvPr>
          <p:cNvCxnSpPr>
            <a:cxnSpLocks/>
          </p:cNvCxnSpPr>
          <p:nvPr/>
        </p:nvCxnSpPr>
        <p:spPr>
          <a:xfrm>
            <a:off x="6955242" y="3501756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7" name="Rectangle 276">
            <a:extLst>
              <a:ext uri="{FF2B5EF4-FFF2-40B4-BE49-F238E27FC236}">
                <a16:creationId xmlns="" xmlns:a16="http://schemas.microsoft.com/office/drawing/2014/main" id="{8A83F7FF-C0A9-FC42-9AB8-C8613202D14F}"/>
              </a:ext>
            </a:extLst>
          </p:cNvPr>
          <p:cNvSpPr/>
          <p:nvPr/>
        </p:nvSpPr>
        <p:spPr>
          <a:xfrm>
            <a:off x="8007294" y="3951698"/>
            <a:ext cx="426720" cy="128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8" name="Picture 277">
            <a:extLst>
              <a:ext uri="{FF2B5EF4-FFF2-40B4-BE49-F238E27FC236}">
                <a16:creationId xmlns="" xmlns:a16="http://schemas.microsoft.com/office/drawing/2014/main" id="{953A6248-E499-E34C-97D8-00F8373E0C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6403" y="3646202"/>
            <a:ext cx="408022" cy="1001286"/>
          </a:xfrm>
          <a:prstGeom prst="rect">
            <a:avLst/>
          </a:prstGeom>
        </p:spPr>
      </p:pic>
      <p:sp>
        <p:nvSpPr>
          <p:cNvPr id="279" name="Rectangle 278">
            <a:extLst>
              <a:ext uri="{FF2B5EF4-FFF2-40B4-BE49-F238E27FC236}">
                <a16:creationId xmlns="" xmlns:a16="http://schemas.microsoft.com/office/drawing/2014/main" id="{8A83F7FF-C0A9-FC42-9AB8-C8613202D14F}"/>
              </a:ext>
            </a:extLst>
          </p:cNvPr>
          <p:cNvSpPr/>
          <p:nvPr/>
        </p:nvSpPr>
        <p:spPr>
          <a:xfrm>
            <a:off x="9714097" y="4051331"/>
            <a:ext cx="426720" cy="128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0" name="Oval 279">
            <a:extLst>
              <a:ext uri="{FF2B5EF4-FFF2-40B4-BE49-F238E27FC236}">
                <a16:creationId xmlns:a16="http://schemas.microsoft.com/office/drawing/2014/main" xmlns="" id="{1F6D2AEE-0DC6-B348-8FCB-2173F5444819}"/>
              </a:ext>
            </a:extLst>
          </p:cNvPr>
          <p:cNvSpPr/>
          <p:nvPr/>
        </p:nvSpPr>
        <p:spPr>
          <a:xfrm>
            <a:off x="2029415" y="5902275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>
            <a:extLst>
              <a:ext uri="{FF2B5EF4-FFF2-40B4-BE49-F238E27FC236}">
                <a16:creationId xmlns:a16="http://schemas.microsoft.com/office/drawing/2014/main" xmlns="" id="{C6A1C7AF-9FBF-5846-A12E-5C642CB1146F}"/>
              </a:ext>
            </a:extLst>
          </p:cNvPr>
          <p:cNvSpPr/>
          <p:nvPr/>
        </p:nvSpPr>
        <p:spPr>
          <a:xfrm>
            <a:off x="2093740" y="5957477"/>
            <a:ext cx="177830" cy="16563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>
            <a:extLst>
              <a:ext uri="{FF2B5EF4-FFF2-40B4-BE49-F238E27FC236}">
                <a16:creationId xmlns:a16="http://schemas.microsoft.com/office/drawing/2014/main" xmlns="" id="{92841CED-64A3-8649-99B5-EE8FB14F86AF}"/>
              </a:ext>
            </a:extLst>
          </p:cNvPr>
          <p:cNvSpPr/>
          <p:nvPr/>
        </p:nvSpPr>
        <p:spPr>
          <a:xfrm>
            <a:off x="4247310" y="5888505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3" name="Straight Connector 282">
            <a:extLst>
              <a:ext uri="{FF2B5EF4-FFF2-40B4-BE49-F238E27FC236}">
                <a16:creationId xmlns:a16="http://schemas.microsoft.com/office/drawing/2014/main" xmlns="" id="{8E5582F2-907D-4549-8929-164B89FAD404}"/>
              </a:ext>
            </a:extLst>
          </p:cNvPr>
          <p:cNvCxnSpPr>
            <a:cxnSpLocks/>
          </p:cNvCxnSpPr>
          <p:nvPr/>
        </p:nvCxnSpPr>
        <p:spPr>
          <a:xfrm>
            <a:off x="4559288" y="5233172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4" name="Oval 283">
            <a:extLst>
              <a:ext uri="{FF2B5EF4-FFF2-40B4-BE49-F238E27FC236}">
                <a16:creationId xmlns:a16="http://schemas.microsoft.com/office/drawing/2014/main" xmlns="" id="{B4A3F9ED-EF34-5646-BE8E-3C7D0EA7F8A1}"/>
              </a:ext>
            </a:extLst>
          </p:cNvPr>
          <p:cNvSpPr/>
          <p:nvPr/>
        </p:nvSpPr>
        <p:spPr>
          <a:xfrm>
            <a:off x="5218460" y="5898432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5" name="Straight Connector 284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5532816" y="5303566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6" name="Oval 285">
            <a:extLst>
              <a:ext uri="{FF2B5EF4-FFF2-40B4-BE49-F238E27FC236}">
                <a16:creationId xmlns:a16="http://schemas.microsoft.com/office/drawing/2014/main" xmlns="" id="{D5E33BA7-AC47-1543-A9B4-1A40B6900EEE}"/>
              </a:ext>
            </a:extLst>
          </p:cNvPr>
          <p:cNvSpPr/>
          <p:nvPr/>
        </p:nvSpPr>
        <p:spPr>
          <a:xfrm>
            <a:off x="4308728" y="5925174"/>
            <a:ext cx="177830" cy="16563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Oval 286">
            <a:extLst>
              <a:ext uri="{FF2B5EF4-FFF2-40B4-BE49-F238E27FC236}">
                <a16:creationId xmlns:a16="http://schemas.microsoft.com/office/drawing/2014/main" xmlns="" id="{D5E33BA7-AC47-1543-A9B4-1A40B6900EEE}"/>
              </a:ext>
            </a:extLst>
          </p:cNvPr>
          <p:cNvSpPr/>
          <p:nvPr/>
        </p:nvSpPr>
        <p:spPr>
          <a:xfrm>
            <a:off x="5290395" y="5946377"/>
            <a:ext cx="177830" cy="16563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Oval 287">
            <a:extLst>
              <a:ext uri="{FF2B5EF4-FFF2-40B4-BE49-F238E27FC236}">
                <a16:creationId xmlns:a16="http://schemas.microsoft.com/office/drawing/2014/main" xmlns="" id="{380350A8-E804-934B-9E97-F7575E83516C}"/>
              </a:ext>
            </a:extLst>
          </p:cNvPr>
          <p:cNvSpPr/>
          <p:nvPr/>
        </p:nvSpPr>
        <p:spPr>
          <a:xfrm>
            <a:off x="6676685" y="5768570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cxnSp>
        <p:nvCxnSpPr>
          <p:cNvPr id="289" name="Straight Connector 288">
            <a:extLst>
              <a:ext uri="{FF2B5EF4-FFF2-40B4-BE49-F238E27FC236}">
                <a16:creationId xmlns:a16="http://schemas.microsoft.com/office/drawing/2014/main" xmlns="" id="{626F2DAD-F086-3F45-981C-F0DBD388C329}"/>
              </a:ext>
            </a:extLst>
          </p:cNvPr>
          <p:cNvCxnSpPr>
            <a:cxnSpLocks/>
          </p:cNvCxnSpPr>
          <p:nvPr/>
        </p:nvCxnSpPr>
        <p:spPr>
          <a:xfrm>
            <a:off x="7000916" y="5139334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0" name="Rectangle 289">
            <a:extLst>
              <a:ext uri="{FF2B5EF4-FFF2-40B4-BE49-F238E27FC236}">
                <a16:creationId xmlns="" xmlns:a16="http://schemas.microsoft.com/office/drawing/2014/main" id="{8A83F7FF-C0A9-FC42-9AB8-C8613202D14F}"/>
              </a:ext>
            </a:extLst>
          </p:cNvPr>
          <p:cNvSpPr/>
          <p:nvPr/>
        </p:nvSpPr>
        <p:spPr>
          <a:xfrm>
            <a:off x="7382097" y="5662649"/>
            <a:ext cx="426720" cy="128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1" name="Oval 290">
            <a:extLst>
              <a:ext uri="{FF2B5EF4-FFF2-40B4-BE49-F238E27FC236}">
                <a16:creationId xmlns:a16="http://schemas.microsoft.com/office/drawing/2014/main" xmlns="" id="{F2EBCAA7-121E-334E-8A2D-98345B1A7B68}"/>
              </a:ext>
            </a:extLst>
          </p:cNvPr>
          <p:cNvSpPr/>
          <p:nvPr/>
        </p:nvSpPr>
        <p:spPr>
          <a:xfrm>
            <a:off x="8067341" y="5852650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9" name="Straight Connector 298">
            <a:extLst>
              <a:ext uri="{FF2B5EF4-FFF2-40B4-BE49-F238E27FC236}">
                <a16:creationId xmlns:a16="http://schemas.microsoft.com/office/drawing/2014/main" xmlns="" id="{00AC0B36-743D-9347-9154-15AF69709BAE}"/>
              </a:ext>
            </a:extLst>
          </p:cNvPr>
          <p:cNvCxnSpPr>
            <a:cxnSpLocks/>
          </p:cNvCxnSpPr>
          <p:nvPr/>
        </p:nvCxnSpPr>
        <p:spPr>
          <a:xfrm>
            <a:off x="8377892" y="5221684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0" name="Oval 299">
            <a:extLst>
              <a:ext uri="{FF2B5EF4-FFF2-40B4-BE49-F238E27FC236}">
                <a16:creationId xmlns:a16="http://schemas.microsoft.com/office/drawing/2014/main" xmlns="" id="{380350A8-E804-934B-9E97-F7575E83516C}"/>
              </a:ext>
            </a:extLst>
          </p:cNvPr>
          <p:cNvSpPr/>
          <p:nvPr/>
        </p:nvSpPr>
        <p:spPr>
          <a:xfrm>
            <a:off x="8938986" y="5750482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cxnSp>
        <p:nvCxnSpPr>
          <p:cNvPr id="301" name="Straight Connector 300">
            <a:extLst>
              <a:ext uri="{FF2B5EF4-FFF2-40B4-BE49-F238E27FC236}">
                <a16:creationId xmlns:a16="http://schemas.microsoft.com/office/drawing/2014/main" xmlns="" id="{626F2DAD-F086-3F45-981C-F0DBD388C329}"/>
              </a:ext>
            </a:extLst>
          </p:cNvPr>
          <p:cNvCxnSpPr>
            <a:cxnSpLocks/>
          </p:cNvCxnSpPr>
          <p:nvPr/>
        </p:nvCxnSpPr>
        <p:spPr>
          <a:xfrm>
            <a:off x="9263217" y="5121246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2" name="Rectangle 301">
            <a:extLst>
              <a:ext uri="{FF2B5EF4-FFF2-40B4-BE49-F238E27FC236}">
                <a16:creationId xmlns="" xmlns:a16="http://schemas.microsoft.com/office/drawing/2014/main" id="{8A83F7FF-C0A9-FC42-9AB8-C8613202D14F}"/>
              </a:ext>
            </a:extLst>
          </p:cNvPr>
          <p:cNvSpPr/>
          <p:nvPr/>
        </p:nvSpPr>
        <p:spPr>
          <a:xfrm>
            <a:off x="10258431" y="5643864"/>
            <a:ext cx="426720" cy="128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3" name="Picture 302">
            <a:extLst>
              <a:ext uri="{FF2B5EF4-FFF2-40B4-BE49-F238E27FC236}">
                <a16:creationId xmlns="" xmlns:a16="http://schemas.microsoft.com/office/drawing/2014/main" id="{953A6248-E499-E34C-97D8-00F8373E0C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7540" y="5338368"/>
            <a:ext cx="408022" cy="10012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232117" y="3650127"/>
            <a:ext cx="17437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smtClean="0"/>
              <a:t>x3</a:t>
            </a:r>
            <a:endParaRPr lang="en-GB" sz="6000" b="1" dirty="0"/>
          </a:p>
        </p:txBody>
      </p:sp>
      <p:cxnSp>
        <p:nvCxnSpPr>
          <p:cNvPr id="304" name="Straight Connector 303">
            <a:extLst>
              <a:ext uri="{FF2B5EF4-FFF2-40B4-BE49-F238E27FC236}">
                <a16:creationId xmlns:a16="http://schemas.microsoft.com/office/drawing/2014/main" xmlns="" id="{00F4F066-FDAD-734E-A31C-BA15C82295F9}"/>
              </a:ext>
            </a:extLst>
          </p:cNvPr>
          <p:cNvCxnSpPr>
            <a:cxnSpLocks/>
          </p:cNvCxnSpPr>
          <p:nvPr/>
        </p:nvCxnSpPr>
        <p:spPr>
          <a:xfrm>
            <a:off x="11024927" y="2068496"/>
            <a:ext cx="0" cy="1015663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071327" y="5066994"/>
            <a:ext cx="1307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D.S al Fine</a:t>
            </a:r>
            <a:endParaRPr lang="en-GB" dirty="0"/>
          </a:p>
        </p:txBody>
      </p:sp>
      <p:sp>
        <p:nvSpPr>
          <p:cNvPr id="305" name="TextBox 304"/>
          <p:cNvSpPr txBox="1"/>
          <p:nvPr/>
        </p:nvSpPr>
        <p:spPr>
          <a:xfrm>
            <a:off x="10656081" y="1706331"/>
            <a:ext cx="1307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Fine</a:t>
            </a:r>
            <a:endParaRPr lang="en-GB" dirty="0"/>
          </a:p>
        </p:txBody>
      </p:sp>
      <p:pic>
        <p:nvPicPr>
          <p:cNvPr id="1028" name="Picture 4" descr="Image result for dal segno sign png&quot;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403" y="-11072"/>
            <a:ext cx="312967" cy="34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6" name="Straight Connector 305">
            <a:extLst>
              <a:ext uri="{FF2B5EF4-FFF2-40B4-BE49-F238E27FC236}">
                <a16:creationId xmlns:a16="http://schemas.microsoft.com/office/drawing/2014/main" xmlns="" id="{00F4F066-FDAD-734E-A31C-BA15C82295F9}"/>
              </a:ext>
            </a:extLst>
          </p:cNvPr>
          <p:cNvCxnSpPr>
            <a:cxnSpLocks/>
          </p:cNvCxnSpPr>
          <p:nvPr/>
        </p:nvCxnSpPr>
        <p:spPr>
          <a:xfrm>
            <a:off x="1686863" y="328329"/>
            <a:ext cx="0" cy="1015663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7" name="Straight Connector 306">
            <a:extLst>
              <a:ext uri="{FF2B5EF4-FFF2-40B4-BE49-F238E27FC236}">
                <a16:creationId xmlns:a16="http://schemas.microsoft.com/office/drawing/2014/main" xmlns="" id="{00F4F066-FDAD-734E-A31C-BA15C82295F9}"/>
              </a:ext>
            </a:extLst>
          </p:cNvPr>
          <p:cNvCxnSpPr>
            <a:cxnSpLocks/>
          </p:cNvCxnSpPr>
          <p:nvPr/>
        </p:nvCxnSpPr>
        <p:spPr>
          <a:xfrm>
            <a:off x="1749121" y="351330"/>
            <a:ext cx="0" cy="1015663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09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3684" y="1132192"/>
            <a:ext cx="188522" cy="1933591"/>
          </a:xfrm>
          <a:prstGeom prst="rect">
            <a:avLst/>
          </a:prstGeom>
        </p:spPr>
      </p:pic>
      <p:pic>
        <p:nvPicPr>
          <p:cNvPr id="11" name="10 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661" y="3692387"/>
            <a:ext cx="165097" cy="182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1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9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49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Rectangle 171">
            <a:extLst>
              <a:ext uri="{FF2B5EF4-FFF2-40B4-BE49-F238E27FC236}">
                <a16:creationId xmlns:a16="http://schemas.microsoft.com/office/drawing/2014/main" xmlns="" id="{3BB99D56-4E2F-DB4E-B27D-99A2A769F266}"/>
              </a:ext>
            </a:extLst>
          </p:cNvPr>
          <p:cNvSpPr/>
          <p:nvPr/>
        </p:nvSpPr>
        <p:spPr>
          <a:xfrm rot="16200000">
            <a:off x="8909196" y="2461265"/>
            <a:ext cx="576613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72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Skat</a:t>
            </a:r>
            <a:r>
              <a:rPr lang="en-GB" sz="7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Cat Swing</a:t>
            </a:r>
            <a:endParaRPr lang="en-GB" sz="7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121" name="Picture 120">
            <a:extLst>
              <a:ext uri="{FF2B5EF4-FFF2-40B4-BE49-F238E27FC236}">
                <a16:creationId xmlns:a16="http://schemas.microsoft.com/office/drawing/2014/main" xmlns="" id="{8DA6FC19-9AC8-BB4F-B75A-2F6BF76C5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42" y="340921"/>
            <a:ext cx="10801398" cy="663554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xmlns="" id="{72F1D912-16B5-D841-A87B-CE9FA67792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48985"/>
            <a:ext cx="845973" cy="1443365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xmlns="" id="{8DA6FC19-9AC8-BB4F-B75A-2F6BF76C5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42" y="1638833"/>
            <a:ext cx="10801398" cy="663554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xmlns="" id="{72F1D912-16B5-D841-A87B-CE9FA67792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48927"/>
            <a:ext cx="845973" cy="1443365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xmlns="" id="{8DA6FC19-9AC8-BB4F-B75A-2F6BF76C5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42" y="2936744"/>
            <a:ext cx="10801398" cy="663554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xmlns="" id="{72F1D912-16B5-D841-A87B-CE9FA67792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46838"/>
            <a:ext cx="845973" cy="1443365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xmlns="" id="{8DA6FC19-9AC8-BB4F-B75A-2F6BF76C5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42" y="4234654"/>
            <a:ext cx="10801398" cy="663554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xmlns="" id="{72F1D912-16B5-D841-A87B-CE9FA67792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44748"/>
            <a:ext cx="845973" cy="1443365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xmlns="" id="{8DA6FC19-9AC8-BB4F-B75A-2F6BF76C5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648" y="5531234"/>
            <a:ext cx="10801398" cy="663554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xmlns="" id="{72F1D912-16B5-D841-A87B-CE9FA67792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06" y="5141328"/>
            <a:ext cx="845973" cy="1443365"/>
          </a:xfrm>
          <a:prstGeom prst="rect">
            <a:avLst/>
          </a:prstGeom>
        </p:spPr>
      </p:pic>
      <p:sp>
        <p:nvSpPr>
          <p:cNvPr id="146" name="TextBox 145">
            <a:extLst>
              <a:ext uri="{FF2B5EF4-FFF2-40B4-BE49-F238E27FC236}">
                <a16:creationId xmlns:a16="http://schemas.microsoft.com/office/drawing/2014/main" xmlns="" id="{317645AD-79F5-1948-8D79-4F9CA3AD6BFC}"/>
              </a:ext>
            </a:extLst>
          </p:cNvPr>
          <p:cNvSpPr txBox="1"/>
          <p:nvPr/>
        </p:nvSpPr>
        <p:spPr>
          <a:xfrm>
            <a:off x="734157" y="123535"/>
            <a:ext cx="328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4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xmlns="" id="{317645AD-79F5-1948-8D79-4F9CA3AD6BFC}"/>
              </a:ext>
            </a:extLst>
          </p:cNvPr>
          <p:cNvSpPr txBox="1"/>
          <p:nvPr/>
        </p:nvSpPr>
        <p:spPr>
          <a:xfrm>
            <a:off x="731898" y="469777"/>
            <a:ext cx="328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4</a:t>
            </a:r>
          </a:p>
        </p:txBody>
      </p: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xmlns="" id="{44E3D907-1054-E547-980E-6FAEFB8D3F9E}"/>
              </a:ext>
            </a:extLst>
          </p:cNvPr>
          <p:cNvCxnSpPr>
            <a:cxnSpLocks/>
          </p:cNvCxnSpPr>
          <p:nvPr/>
        </p:nvCxnSpPr>
        <p:spPr>
          <a:xfrm>
            <a:off x="2999997" y="340921"/>
            <a:ext cx="0" cy="640228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xmlns="" id="{44E3D907-1054-E547-980E-6FAEFB8D3F9E}"/>
              </a:ext>
            </a:extLst>
          </p:cNvPr>
          <p:cNvCxnSpPr>
            <a:cxnSpLocks/>
          </p:cNvCxnSpPr>
          <p:nvPr/>
        </p:nvCxnSpPr>
        <p:spPr>
          <a:xfrm flipV="1">
            <a:off x="1487156" y="661035"/>
            <a:ext cx="1119924" cy="11662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xmlns="" id="{44E3D907-1054-E547-980E-6FAEFB8D3F9E}"/>
              </a:ext>
            </a:extLst>
          </p:cNvPr>
          <p:cNvCxnSpPr>
            <a:cxnSpLocks/>
          </p:cNvCxnSpPr>
          <p:nvPr/>
        </p:nvCxnSpPr>
        <p:spPr>
          <a:xfrm>
            <a:off x="1487156" y="489490"/>
            <a:ext cx="0" cy="320114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xmlns="" id="{44E3D907-1054-E547-980E-6FAEFB8D3F9E}"/>
              </a:ext>
            </a:extLst>
          </p:cNvPr>
          <p:cNvCxnSpPr>
            <a:cxnSpLocks/>
          </p:cNvCxnSpPr>
          <p:nvPr/>
        </p:nvCxnSpPr>
        <p:spPr>
          <a:xfrm>
            <a:off x="2618803" y="500978"/>
            <a:ext cx="0" cy="320114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8" name="TextBox 157">
            <a:extLst>
              <a:ext uri="{FF2B5EF4-FFF2-40B4-BE49-F238E27FC236}">
                <a16:creationId xmlns:a16="http://schemas.microsoft.com/office/drawing/2014/main" xmlns="" id="{317645AD-79F5-1948-8D79-4F9CA3AD6BFC}"/>
              </a:ext>
            </a:extLst>
          </p:cNvPr>
          <p:cNvSpPr txBox="1"/>
          <p:nvPr/>
        </p:nvSpPr>
        <p:spPr>
          <a:xfrm>
            <a:off x="1914868" y="-136012"/>
            <a:ext cx="328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4</a:t>
            </a:r>
          </a:p>
        </p:txBody>
      </p:sp>
      <p:pic>
        <p:nvPicPr>
          <p:cNvPr id="159" name="Picture 4" descr="Image result for dal segno sign png&quot;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418" y="-2729"/>
            <a:ext cx="312967" cy="34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xmlns="" id="{44E3D907-1054-E547-980E-6FAEFB8D3F9E}"/>
              </a:ext>
            </a:extLst>
          </p:cNvPr>
          <p:cNvCxnSpPr>
            <a:cxnSpLocks/>
          </p:cNvCxnSpPr>
          <p:nvPr/>
        </p:nvCxnSpPr>
        <p:spPr>
          <a:xfrm>
            <a:off x="5021390" y="364247"/>
            <a:ext cx="0" cy="640228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6" name="Oval 175"/>
          <p:cNvSpPr/>
          <p:nvPr/>
        </p:nvSpPr>
        <p:spPr>
          <a:xfrm>
            <a:off x="3202175" y="606287"/>
            <a:ext cx="127022" cy="132848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8" name="Oval 177"/>
          <p:cNvSpPr/>
          <p:nvPr/>
        </p:nvSpPr>
        <p:spPr>
          <a:xfrm>
            <a:off x="3673680" y="611645"/>
            <a:ext cx="127022" cy="132848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9" name="Oval 178"/>
          <p:cNvSpPr/>
          <p:nvPr/>
        </p:nvSpPr>
        <p:spPr>
          <a:xfrm>
            <a:off x="4113040" y="611645"/>
            <a:ext cx="127022" cy="132848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0" name="Oval 179"/>
          <p:cNvSpPr/>
          <p:nvPr/>
        </p:nvSpPr>
        <p:spPr>
          <a:xfrm>
            <a:off x="4584545" y="594611"/>
            <a:ext cx="127022" cy="132848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1" name="Oval 180"/>
          <p:cNvSpPr/>
          <p:nvPr/>
        </p:nvSpPr>
        <p:spPr>
          <a:xfrm>
            <a:off x="5320918" y="688244"/>
            <a:ext cx="127022" cy="132848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2" name="Oval 181"/>
          <p:cNvSpPr/>
          <p:nvPr/>
        </p:nvSpPr>
        <p:spPr>
          <a:xfrm>
            <a:off x="6115057" y="594611"/>
            <a:ext cx="127022" cy="132848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" name="Oval 182"/>
          <p:cNvSpPr/>
          <p:nvPr/>
        </p:nvSpPr>
        <p:spPr>
          <a:xfrm>
            <a:off x="6579587" y="762846"/>
            <a:ext cx="127022" cy="13284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5" name="Oval 184"/>
          <p:cNvSpPr/>
          <p:nvPr/>
        </p:nvSpPr>
        <p:spPr>
          <a:xfrm>
            <a:off x="7298604" y="676756"/>
            <a:ext cx="127022" cy="132848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xmlns="" id="{44E3D907-1054-E547-980E-6FAEFB8D3F9E}"/>
              </a:ext>
            </a:extLst>
          </p:cNvPr>
          <p:cNvCxnSpPr>
            <a:cxnSpLocks/>
          </p:cNvCxnSpPr>
          <p:nvPr/>
        </p:nvCxnSpPr>
        <p:spPr>
          <a:xfrm>
            <a:off x="7019066" y="349717"/>
            <a:ext cx="0" cy="640228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8" name="Rectangle 187">
            <a:extLst>
              <a:ext uri="{FF2B5EF4-FFF2-40B4-BE49-F238E27FC236}">
                <a16:creationId xmlns="" xmlns:a16="http://schemas.microsoft.com/office/drawing/2014/main" id="{8A83F7FF-C0A9-FC42-9AB8-C8613202D14F}"/>
              </a:ext>
            </a:extLst>
          </p:cNvPr>
          <p:cNvSpPr/>
          <p:nvPr/>
        </p:nvSpPr>
        <p:spPr>
          <a:xfrm>
            <a:off x="8498676" y="594611"/>
            <a:ext cx="150954" cy="664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9" name="Picture 188">
            <a:extLst>
              <a:ext uri="{FF2B5EF4-FFF2-40B4-BE49-F238E27FC236}">
                <a16:creationId xmlns="" xmlns:a16="http://schemas.microsoft.com/office/drawing/2014/main" id="{953A6248-E499-E34C-97D8-00F8373E0C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0320" y="448763"/>
            <a:ext cx="197344" cy="484281"/>
          </a:xfrm>
          <a:prstGeom prst="rect">
            <a:avLst/>
          </a:prstGeom>
        </p:spPr>
      </p:pic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xmlns="" id="{44E3D907-1054-E547-980E-6FAEFB8D3F9E}"/>
              </a:ext>
            </a:extLst>
          </p:cNvPr>
          <p:cNvCxnSpPr>
            <a:cxnSpLocks/>
          </p:cNvCxnSpPr>
          <p:nvPr/>
        </p:nvCxnSpPr>
        <p:spPr>
          <a:xfrm>
            <a:off x="9146292" y="349717"/>
            <a:ext cx="0" cy="640228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5" name="Rectangle 194">
            <a:extLst>
              <a:ext uri="{FF2B5EF4-FFF2-40B4-BE49-F238E27FC236}">
                <a16:creationId xmlns="" xmlns:a16="http://schemas.microsoft.com/office/drawing/2014/main" id="{8A83F7FF-C0A9-FC42-9AB8-C8613202D14F}"/>
              </a:ext>
            </a:extLst>
          </p:cNvPr>
          <p:cNvSpPr/>
          <p:nvPr/>
        </p:nvSpPr>
        <p:spPr>
          <a:xfrm>
            <a:off x="10013389" y="525018"/>
            <a:ext cx="150954" cy="664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xmlns="" id="{44E3D907-1054-E547-980E-6FAEFB8D3F9E}"/>
              </a:ext>
            </a:extLst>
          </p:cNvPr>
          <p:cNvCxnSpPr>
            <a:cxnSpLocks/>
          </p:cNvCxnSpPr>
          <p:nvPr/>
        </p:nvCxnSpPr>
        <p:spPr>
          <a:xfrm>
            <a:off x="11031440" y="340921"/>
            <a:ext cx="0" cy="640228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3339306" y="224908"/>
            <a:ext cx="0" cy="463336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3800702" y="224908"/>
            <a:ext cx="0" cy="463336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4251506" y="217095"/>
            <a:ext cx="0" cy="463336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4711567" y="224908"/>
            <a:ext cx="0" cy="463336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5447940" y="315387"/>
            <a:ext cx="0" cy="463336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6242079" y="197699"/>
            <a:ext cx="0" cy="463336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6706609" y="379977"/>
            <a:ext cx="0" cy="463336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7425626" y="292872"/>
            <a:ext cx="0" cy="463336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5348690" y="716881"/>
            <a:ext cx="70113" cy="755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2" name="Oval 211"/>
          <p:cNvSpPr/>
          <p:nvPr/>
        </p:nvSpPr>
        <p:spPr>
          <a:xfrm>
            <a:off x="874539" y="1980442"/>
            <a:ext cx="127022" cy="132848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7" name="Oval 216"/>
          <p:cNvSpPr/>
          <p:nvPr/>
        </p:nvSpPr>
        <p:spPr>
          <a:xfrm>
            <a:off x="1346044" y="1985800"/>
            <a:ext cx="127022" cy="132848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8" name="Oval 217"/>
          <p:cNvSpPr/>
          <p:nvPr/>
        </p:nvSpPr>
        <p:spPr>
          <a:xfrm>
            <a:off x="1785404" y="1985800"/>
            <a:ext cx="127022" cy="132848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0" name="Oval 219"/>
          <p:cNvSpPr/>
          <p:nvPr/>
        </p:nvSpPr>
        <p:spPr>
          <a:xfrm>
            <a:off x="2256909" y="1984156"/>
            <a:ext cx="127022" cy="132848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1" name="Oval 220"/>
          <p:cNvSpPr/>
          <p:nvPr/>
        </p:nvSpPr>
        <p:spPr>
          <a:xfrm>
            <a:off x="3257427" y="1983583"/>
            <a:ext cx="127022" cy="132848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2" name="Oval 221"/>
          <p:cNvSpPr/>
          <p:nvPr/>
        </p:nvSpPr>
        <p:spPr>
          <a:xfrm>
            <a:off x="4051566" y="1889950"/>
            <a:ext cx="127022" cy="132848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5" name="Oval 224"/>
          <p:cNvSpPr/>
          <p:nvPr/>
        </p:nvSpPr>
        <p:spPr>
          <a:xfrm>
            <a:off x="5307467" y="2064494"/>
            <a:ext cx="127022" cy="13284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8" name="Oval 227"/>
          <p:cNvSpPr/>
          <p:nvPr/>
        </p:nvSpPr>
        <p:spPr>
          <a:xfrm>
            <a:off x="4584545" y="1990524"/>
            <a:ext cx="127022" cy="132848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3" name="Rectangle 232">
            <a:extLst>
              <a:ext uri="{FF2B5EF4-FFF2-40B4-BE49-F238E27FC236}">
                <a16:creationId xmlns="" xmlns:a16="http://schemas.microsoft.com/office/drawing/2014/main" id="{8A83F7FF-C0A9-FC42-9AB8-C8613202D14F}"/>
              </a:ext>
            </a:extLst>
          </p:cNvPr>
          <p:cNvSpPr/>
          <p:nvPr/>
        </p:nvSpPr>
        <p:spPr>
          <a:xfrm>
            <a:off x="6435185" y="1889950"/>
            <a:ext cx="150954" cy="664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4" name="Picture 233">
            <a:extLst>
              <a:ext uri="{FF2B5EF4-FFF2-40B4-BE49-F238E27FC236}">
                <a16:creationId xmlns="" xmlns:a16="http://schemas.microsoft.com/office/drawing/2014/main" id="{953A6248-E499-E34C-97D8-00F8373E0C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6829" y="1744102"/>
            <a:ext cx="197344" cy="484281"/>
          </a:xfrm>
          <a:prstGeom prst="rect">
            <a:avLst/>
          </a:prstGeom>
        </p:spPr>
      </p:pic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1011670" y="1614453"/>
            <a:ext cx="0" cy="463336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1473066" y="1614453"/>
            <a:ext cx="0" cy="463336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1923870" y="1606640"/>
            <a:ext cx="0" cy="463336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2383931" y="1614453"/>
            <a:ext cx="0" cy="463336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8" name="Straight Connector 247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3384449" y="1610726"/>
            <a:ext cx="0" cy="463336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4178588" y="1493038"/>
            <a:ext cx="0" cy="463336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5434489" y="1681625"/>
            <a:ext cx="0" cy="463336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4711567" y="1606640"/>
            <a:ext cx="0" cy="463336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2" name="Oval 251"/>
          <p:cNvSpPr/>
          <p:nvPr/>
        </p:nvSpPr>
        <p:spPr>
          <a:xfrm>
            <a:off x="3285199" y="2012220"/>
            <a:ext cx="70113" cy="755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xmlns="" id="{44E3D907-1054-E547-980E-6FAEFB8D3F9E}"/>
              </a:ext>
            </a:extLst>
          </p:cNvPr>
          <p:cNvCxnSpPr>
            <a:cxnSpLocks/>
          </p:cNvCxnSpPr>
          <p:nvPr/>
        </p:nvCxnSpPr>
        <p:spPr>
          <a:xfrm>
            <a:off x="2999997" y="1657225"/>
            <a:ext cx="0" cy="640228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4" name="Straight Connector 253">
            <a:extLst>
              <a:ext uri="{FF2B5EF4-FFF2-40B4-BE49-F238E27FC236}">
                <a16:creationId xmlns:a16="http://schemas.microsoft.com/office/drawing/2014/main" xmlns="" id="{44E3D907-1054-E547-980E-6FAEFB8D3F9E}"/>
              </a:ext>
            </a:extLst>
          </p:cNvPr>
          <p:cNvCxnSpPr>
            <a:cxnSpLocks/>
          </p:cNvCxnSpPr>
          <p:nvPr/>
        </p:nvCxnSpPr>
        <p:spPr>
          <a:xfrm>
            <a:off x="5015373" y="1657225"/>
            <a:ext cx="0" cy="640228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5" name="Straight Connector 254">
            <a:extLst>
              <a:ext uri="{FF2B5EF4-FFF2-40B4-BE49-F238E27FC236}">
                <a16:creationId xmlns:a16="http://schemas.microsoft.com/office/drawing/2014/main" xmlns="" id="{44E3D907-1054-E547-980E-6FAEFB8D3F9E}"/>
              </a:ext>
            </a:extLst>
          </p:cNvPr>
          <p:cNvCxnSpPr>
            <a:cxnSpLocks/>
          </p:cNvCxnSpPr>
          <p:nvPr/>
        </p:nvCxnSpPr>
        <p:spPr>
          <a:xfrm>
            <a:off x="7019066" y="1657225"/>
            <a:ext cx="0" cy="640228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xmlns="" id="{44E3D907-1054-E547-980E-6FAEFB8D3F9E}"/>
              </a:ext>
            </a:extLst>
          </p:cNvPr>
          <p:cNvCxnSpPr>
            <a:cxnSpLocks/>
          </p:cNvCxnSpPr>
          <p:nvPr/>
        </p:nvCxnSpPr>
        <p:spPr>
          <a:xfrm>
            <a:off x="9146292" y="1664042"/>
            <a:ext cx="0" cy="640228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xmlns="" id="{44E3D907-1054-E547-980E-6FAEFB8D3F9E}"/>
              </a:ext>
            </a:extLst>
          </p:cNvPr>
          <p:cNvCxnSpPr>
            <a:cxnSpLocks/>
          </p:cNvCxnSpPr>
          <p:nvPr/>
        </p:nvCxnSpPr>
        <p:spPr>
          <a:xfrm>
            <a:off x="11031440" y="1638833"/>
            <a:ext cx="0" cy="640228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8" name="Rectangle 257">
            <a:extLst>
              <a:ext uri="{FF2B5EF4-FFF2-40B4-BE49-F238E27FC236}">
                <a16:creationId xmlns="" xmlns:a16="http://schemas.microsoft.com/office/drawing/2014/main" id="{8A83F7FF-C0A9-FC42-9AB8-C8613202D14F}"/>
              </a:ext>
            </a:extLst>
          </p:cNvPr>
          <p:cNvSpPr/>
          <p:nvPr/>
        </p:nvSpPr>
        <p:spPr>
          <a:xfrm>
            <a:off x="7977288" y="1805096"/>
            <a:ext cx="150954" cy="664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9" name="Oval 258"/>
          <p:cNvSpPr/>
          <p:nvPr/>
        </p:nvSpPr>
        <p:spPr>
          <a:xfrm>
            <a:off x="9333927" y="1901973"/>
            <a:ext cx="127022" cy="132848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0" name="Oval 259"/>
          <p:cNvSpPr/>
          <p:nvPr/>
        </p:nvSpPr>
        <p:spPr>
          <a:xfrm>
            <a:off x="9805432" y="1907331"/>
            <a:ext cx="127022" cy="132848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1" name="Oval 260"/>
          <p:cNvSpPr/>
          <p:nvPr/>
        </p:nvSpPr>
        <p:spPr>
          <a:xfrm>
            <a:off x="10244792" y="1907331"/>
            <a:ext cx="127022" cy="132848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2" name="Oval 261"/>
          <p:cNvSpPr/>
          <p:nvPr/>
        </p:nvSpPr>
        <p:spPr>
          <a:xfrm>
            <a:off x="10716297" y="1905687"/>
            <a:ext cx="127022" cy="132848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3" name="Straight Connector 262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9471058" y="1535984"/>
            <a:ext cx="0" cy="463336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4" name="Straight Connector 263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9932454" y="1535984"/>
            <a:ext cx="0" cy="463336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10383258" y="1528171"/>
            <a:ext cx="0" cy="463336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10843319" y="1535984"/>
            <a:ext cx="0" cy="463336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7" name="Oval 266"/>
          <p:cNvSpPr/>
          <p:nvPr/>
        </p:nvSpPr>
        <p:spPr>
          <a:xfrm>
            <a:off x="893172" y="3278122"/>
            <a:ext cx="127022" cy="132848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8" name="Oval 267"/>
          <p:cNvSpPr/>
          <p:nvPr/>
        </p:nvSpPr>
        <p:spPr>
          <a:xfrm>
            <a:off x="1787846" y="3184489"/>
            <a:ext cx="127022" cy="132848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8" name="Oval 307"/>
          <p:cNvSpPr/>
          <p:nvPr/>
        </p:nvSpPr>
        <p:spPr>
          <a:xfrm>
            <a:off x="2251381" y="3352724"/>
            <a:ext cx="127022" cy="13284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9" name="Oval 308"/>
          <p:cNvSpPr/>
          <p:nvPr/>
        </p:nvSpPr>
        <p:spPr>
          <a:xfrm>
            <a:off x="3279179" y="3271695"/>
            <a:ext cx="127022" cy="132848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10" name="Straight Connector 309">
            <a:extLst>
              <a:ext uri="{FF2B5EF4-FFF2-40B4-BE49-F238E27FC236}">
                <a16:creationId xmlns:a16="http://schemas.microsoft.com/office/drawing/2014/main" xmlns="" id="{44E3D907-1054-E547-980E-6FAEFB8D3F9E}"/>
              </a:ext>
            </a:extLst>
          </p:cNvPr>
          <p:cNvCxnSpPr>
            <a:cxnSpLocks/>
          </p:cNvCxnSpPr>
          <p:nvPr/>
        </p:nvCxnSpPr>
        <p:spPr>
          <a:xfrm>
            <a:off x="2999641" y="2933981"/>
            <a:ext cx="0" cy="640228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1" name="Rectangle 310">
            <a:extLst>
              <a:ext uri="{FF2B5EF4-FFF2-40B4-BE49-F238E27FC236}">
                <a16:creationId xmlns="" xmlns:a16="http://schemas.microsoft.com/office/drawing/2014/main" id="{8A83F7FF-C0A9-FC42-9AB8-C8613202D14F}"/>
              </a:ext>
            </a:extLst>
          </p:cNvPr>
          <p:cNvSpPr/>
          <p:nvPr/>
        </p:nvSpPr>
        <p:spPr>
          <a:xfrm>
            <a:off x="4396825" y="3189447"/>
            <a:ext cx="150954" cy="664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2" name="Picture 311">
            <a:extLst>
              <a:ext uri="{FF2B5EF4-FFF2-40B4-BE49-F238E27FC236}">
                <a16:creationId xmlns="" xmlns:a16="http://schemas.microsoft.com/office/drawing/2014/main" id="{953A6248-E499-E34C-97D8-00F8373E0C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0895" y="3009032"/>
            <a:ext cx="197344" cy="484281"/>
          </a:xfrm>
          <a:prstGeom prst="rect">
            <a:avLst/>
          </a:prstGeom>
        </p:spPr>
      </p:pic>
      <p:cxnSp>
        <p:nvCxnSpPr>
          <p:cNvPr id="313" name="Straight Connector 312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1020194" y="2905265"/>
            <a:ext cx="0" cy="463336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4" name="Straight Connector 313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1914868" y="2787577"/>
            <a:ext cx="0" cy="463336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5" name="Straight Connector 314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2378403" y="2969855"/>
            <a:ext cx="0" cy="463336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6" name="Straight Connector 315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3406201" y="2887811"/>
            <a:ext cx="0" cy="463336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7" name="Oval 316"/>
          <p:cNvSpPr/>
          <p:nvPr/>
        </p:nvSpPr>
        <p:spPr>
          <a:xfrm>
            <a:off x="920944" y="3306759"/>
            <a:ext cx="70113" cy="755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18" name="Straight Connector 317">
            <a:extLst>
              <a:ext uri="{FF2B5EF4-FFF2-40B4-BE49-F238E27FC236}">
                <a16:creationId xmlns:a16="http://schemas.microsoft.com/office/drawing/2014/main" xmlns="" id="{44E3D907-1054-E547-980E-6FAEFB8D3F9E}"/>
              </a:ext>
            </a:extLst>
          </p:cNvPr>
          <p:cNvCxnSpPr>
            <a:cxnSpLocks/>
          </p:cNvCxnSpPr>
          <p:nvPr/>
        </p:nvCxnSpPr>
        <p:spPr>
          <a:xfrm>
            <a:off x="5014246" y="2957036"/>
            <a:ext cx="0" cy="640228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9" name="Rectangle 318">
            <a:extLst>
              <a:ext uri="{FF2B5EF4-FFF2-40B4-BE49-F238E27FC236}">
                <a16:creationId xmlns="" xmlns:a16="http://schemas.microsoft.com/office/drawing/2014/main" id="{8A83F7FF-C0A9-FC42-9AB8-C8613202D14F}"/>
              </a:ext>
            </a:extLst>
          </p:cNvPr>
          <p:cNvSpPr/>
          <p:nvPr/>
        </p:nvSpPr>
        <p:spPr>
          <a:xfrm>
            <a:off x="5932761" y="3118065"/>
            <a:ext cx="150954" cy="664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20" name="Straight Connector 319">
            <a:extLst>
              <a:ext uri="{FF2B5EF4-FFF2-40B4-BE49-F238E27FC236}">
                <a16:creationId xmlns:a16="http://schemas.microsoft.com/office/drawing/2014/main" xmlns="" id="{44E3D907-1054-E547-980E-6FAEFB8D3F9E}"/>
              </a:ext>
            </a:extLst>
          </p:cNvPr>
          <p:cNvCxnSpPr>
            <a:cxnSpLocks/>
          </p:cNvCxnSpPr>
          <p:nvPr/>
        </p:nvCxnSpPr>
        <p:spPr>
          <a:xfrm>
            <a:off x="7025478" y="2948406"/>
            <a:ext cx="0" cy="640228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1" name="Oval 320"/>
          <p:cNvSpPr/>
          <p:nvPr/>
        </p:nvSpPr>
        <p:spPr>
          <a:xfrm>
            <a:off x="7792111" y="3274030"/>
            <a:ext cx="127022" cy="132848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2" name="Oval 321"/>
          <p:cNvSpPr/>
          <p:nvPr/>
        </p:nvSpPr>
        <p:spPr>
          <a:xfrm>
            <a:off x="8231471" y="3274030"/>
            <a:ext cx="127022" cy="132848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3" name="Oval 322"/>
          <p:cNvSpPr/>
          <p:nvPr/>
        </p:nvSpPr>
        <p:spPr>
          <a:xfrm>
            <a:off x="8702976" y="3272386"/>
            <a:ext cx="127022" cy="132848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4" name="Oval 323"/>
          <p:cNvSpPr/>
          <p:nvPr/>
        </p:nvSpPr>
        <p:spPr>
          <a:xfrm>
            <a:off x="9369327" y="3279626"/>
            <a:ext cx="127022" cy="132848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6" name="Oval 325"/>
          <p:cNvSpPr/>
          <p:nvPr/>
        </p:nvSpPr>
        <p:spPr>
          <a:xfrm>
            <a:off x="10248094" y="3210660"/>
            <a:ext cx="127022" cy="132848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38" name="Straight Connector 337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7457737" y="2902683"/>
            <a:ext cx="0" cy="463336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9" name="Straight Connector 338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7919133" y="2902683"/>
            <a:ext cx="0" cy="463336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0" name="Straight Connector 339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8369937" y="2894870"/>
            <a:ext cx="0" cy="463336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1" name="Straight Connector 340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8829998" y="2902683"/>
            <a:ext cx="0" cy="463336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2" name="Straight Connector 341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9496349" y="2906769"/>
            <a:ext cx="0" cy="463336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3" name="Straight Connector 342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10375116" y="2813748"/>
            <a:ext cx="0" cy="463336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6" name="Oval 345"/>
          <p:cNvSpPr/>
          <p:nvPr/>
        </p:nvSpPr>
        <p:spPr>
          <a:xfrm>
            <a:off x="9397099" y="3308263"/>
            <a:ext cx="70113" cy="755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47" name="Straight Connector 346">
            <a:extLst>
              <a:ext uri="{FF2B5EF4-FFF2-40B4-BE49-F238E27FC236}">
                <a16:creationId xmlns:a16="http://schemas.microsoft.com/office/drawing/2014/main" xmlns="" id="{44E3D907-1054-E547-980E-6FAEFB8D3F9E}"/>
              </a:ext>
            </a:extLst>
          </p:cNvPr>
          <p:cNvCxnSpPr>
            <a:cxnSpLocks/>
          </p:cNvCxnSpPr>
          <p:nvPr/>
        </p:nvCxnSpPr>
        <p:spPr>
          <a:xfrm>
            <a:off x="9169481" y="2945455"/>
            <a:ext cx="0" cy="640228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8" name="Straight Connector 347">
            <a:extLst>
              <a:ext uri="{FF2B5EF4-FFF2-40B4-BE49-F238E27FC236}">
                <a16:creationId xmlns:a16="http://schemas.microsoft.com/office/drawing/2014/main" xmlns="" id="{44E3D907-1054-E547-980E-6FAEFB8D3F9E}"/>
              </a:ext>
            </a:extLst>
          </p:cNvPr>
          <p:cNvCxnSpPr>
            <a:cxnSpLocks/>
          </p:cNvCxnSpPr>
          <p:nvPr/>
        </p:nvCxnSpPr>
        <p:spPr>
          <a:xfrm>
            <a:off x="11038005" y="2932426"/>
            <a:ext cx="0" cy="640228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9" name="Oval 348"/>
          <p:cNvSpPr/>
          <p:nvPr/>
        </p:nvSpPr>
        <p:spPr>
          <a:xfrm>
            <a:off x="7341308" y="3277084"/>
            <a:ext cx="127022" cy="132848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5" name="Oval 354"/>
          <p:cNvSpPr/>
          <p:nvPr/>
        </p:nvSpPr>
        <p:spPr>
          <a:xfrm>
            <a:off x="831720" y="4653905"/>
            <a:ext cx="127022" cy="13284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56" name="Straight Connector 355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958742" y="4270021"/>
            <a:ext cx="0" cy="463336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7" name="Oval 356"/>
          <p:cNvSpPr/>
          <p:nvPr/>
        </p:nvSpPr>
        <p:spPr>
          <a:xfrm>
            <a:off x="10276049" y="3236243"/>
            <a:ext cx="70113" cy="755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8" name="Rectangle 357">
            <a:extLst>
              <a:ext uri="{FF2B5EF4-FFF2-40B4-BE49-F238E27FC236}">
                <a16:creationId xmlns="" xmlns:a16="http://schemas.microsoft.com/office/drawing/2014/main" id="{8A83F7FF-C0A9-FC42-9AB8-C8613202D14F}"/>
              </a:ext>
            </a:extLst>
          </p:cNvPr>
          <p:cNvSpPr/>
          <p:nvPr/>
        </p:nvSpPr>
        <p:spPr>
          <a:xfrm>
            <a:off x="2302456" y="4547154"/>
            <a:ext cx="150954" cy="664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59" name="Picture 358">
            <a:extLst>
              <a:ext uri="{FF2B5EF4-FFF2-40B4-BE49-F238E27FC236}">
                <a16:creationId xmlns="" xmlns:a16="http://schemas.microsoft.com/office/drawing/2014/main" id="{953A6248-E499-E34C-97D8-00F8373E0C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6526" y="4366739"/>
            <a:ext cx="197344" cy="484281"/>
          </a:xfrm>
          <a:prstGeom prst="rect">
            <a:avLst/>
          </a:prstGeom>
        </p:spPr>
      </p:pic>
      <p:cxnSp>
        <p:nvCxnSpPr>
          <p:cNvPr id="360" name="Straight Connector 359">
            <a:extLst>
              <a:ext uri="{FF2B5EF4-FFF2-40B4-BE49-F238E27FC236}">
                <a16:creationId xmlns:a16="http://schemas.microsoft.com/office/drawing/2014/main" xmlns="" id="{44E3D907-1054-E547-980E-6FAEFB8D3F9E}"/>
              </a:ext>
            </a:extLst>
          </p:cNvPr>
          <p:cNvCxnSpPr>
            <a:cxnSpLocks/>
          </p:cNvCxnSpPr>
          <p:nvPr/>
        </p:nvCxnSpPr>
        <p:spPr>
          <a:xfrm>
            <a:off x="2999641" y="4257980"/>
            <a:ext cx="0" cy="640228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1" name="Oval 360"/>
          <p:cNvSpPr/>
          <p:nvPr/>
        </p:nvSpPr>
        <p:spPr>
          <a:xfrm>
            <a:off x="3266368" y="4665510"/>
            <a:ext cx="127022" cy="13284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2" name="Oval 361"/>
          <p:cNvSpPr/>
          <p:nvPr/>
        </p:nvSpPr>
        <p:spPr>
          <a:xfrm>
            <a:off x="3294140" y="4694147"/>
            <a:ext cx="70113" cy="755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3" name="Oval 362"/>
          <p:cNvSpPr/>
          <p:nvPr/>
        </p:nvSpPr>
        <p:spPr>
          <a:xfrm>
            <a:off x="8060150" y="4655603"/>
            <a:ext cx="127022" cy="13284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64" name="Straight Connector 363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8187172" y="4272734"/>
            <a:ext cx="0" cy="463336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6" name="Oval 365"/>
          <p:cNvSpPr/>
          <p:nvPr/>
        </p:nvSpPr>
        <p:spPr>
          <a:xfrm>
            <a:off x="7777086" y="4593638"/>
            <a:ext cx="127022" cy="132848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67" name="Straight Connector 366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7904108" y="4211202"/>
            <a:ext cx="0" cy="463336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8" name="Oval 367"/>
          <p:cNvSpPr/>
          <p:nvPr/>
        </p:nvSpPr>
        <p:spPr>
          <a:xfrm>
            <a:off x="8599912" y="4653481"/>
            <a:ext cx="127022" cy="13284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69" name="Straight Connector 368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8726934" y="4249239"/>
            <a:ext cx="0" cy="463336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0" name="Oval 369"/>
          <p:cNvSpPr/>
          <p:nvPr/>
        </p:nvSpPr>
        <p:spPr>
          <a:xfrm>
            <a:off x="8324752" y="4583317"/>
            <a:ext cx="127022" cy="132848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71" name="Straight Connector 370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8451774" y="4199433"/>
            <a:ext cx="0" cy="463336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2" name="Straight Connector 371">
            <a:extLst>
              <a:ext uri="{FF2B5EF4-FFF2-40B4-BE49-F238E27FC236}">
                <a16:creationId xmlns:a16="http://schemas.microsoft.com/office/drawing/2014/main" xmlns="" id="{44E3D907-1054-E547-980E-6FAEFB8D3F9E}"/>
              </a:ext>
            </a:extLst>
          </p:cNvPr>
          <p:cNvCxnSpPr>
            <a:cxnSpLocks/>
          </p:cNvCxnSpPr>
          <p:nvPr/>
        </p:nvCxnSpPr>
        <p:spPr>
          <a:xfrm>
            <a:off x="3772385" y="4249239"/>
            <a:ext cx="0" cy="640228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3" name="Straight Connector 372">
            <a:extLst>
              <a:ext uri="{FF2B5EF4-FFF2-40B4-BE49-F238E27FC236}">
                <a16:creationId xmlns:a16="http://schemas.microsoft.com/office/drawing/2014/main" xmlns="" id="{44E3D907-1054-E547-980E-6FAEFB8D3F9E}"/>
              </a:ext>
            </a:extLst>
          </p:cNvPr>
          <p:cNvCxnSpPr>
            <a:cxnSpLocks/>
          </p:cNvCxnSpPr>
          <p:nvPr/>
        </p:nvCxnSpPr>
        <p:spPr>
          <a:xfrm>
            <a:off x="8829998" y="4246316"/>
            <a:ext cx="0" cy="640228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4" name="Oval 373"/>
          <p:cNvSpPr/>
          <p:nvPr/>
        </p:nvSpPr>
        <p:spPr>
          <a:xfrm>
            <a:off x="8981081" y="4506681"/>
            <a:ext cx="127022" cy="132848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75" name="Straight Connector 374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9108103" y="4109769"/>
            <a:ext cx="0" cy="463336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6" name="Rectangle 375">
            <a:extLst>
              <a:ext uri="{FF2B5EF4-FFF2-40B4-BE49-F238E27FC236}">
                <a16:creationId xmlns="" xmlns:a16="http://schemas.microsoft.com/office/drawing/2014/main" id="{8A83F7FF-C0A9-FC42-9AB8-C8613202D14F}"/>
              </a:ext>
            </a:extLst>
          </p:cNvPr>
          <p:cNvSpPr/>
          <p:nvPr/>
        </p:nvSpPr>
        <p:spPr>
          <a:xfrm>
            <a:off x="9615143" y="4394217"/>
            <a:ext cx="150954" cy="664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77" name="Picture 376">
            <a:extLst>
              <a:ext uri="{FF2B5EF4-FFF2-40B4-BE49-F238E27FC236}">
                <a16:creationId xmlns="" xmlns:a16="http://schemas.microsoft.com/office/drawing/2014/main" id="{953A6248-E499-E34C-97D8-00F8373E0C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7143" y="4307852"/>
            <a:ext cx="197344" cy="484281"/>
          </a:xfrm>
          <a:prstGeom prst="rect">
            <a:avLst/>
          </a:prstGeom>
        </p:spPr>
      </p:pic>
      <p:cxnSp>
        <p:nvCxnSpPr>
          <p:cNvPr id="378" name="Straight Connector 377">
            <a:extLst>
              <a:ext uri="{FF2B5EF4-FFF2-40B4-BE49-F238E27FC236}">
                <a16:creationId xmlns:a16="http://schemas.microsoft.com/office/drawing/2014/main" xmlns="" id="{44E3D907-1054-E547-980E-6FAEFB8D3F9E}"/>
              </a:ext>
            </a:extLst>
          </p:cNvPr>
          <p:cNvCxnSpPr>
            <a:cxnSpLocks/>
          </p:cNvCxnSpPr>
          <p:nvPr/>
        </p:nvCxnSpPr>
        <p:spPr>
          <a:xfrm>
            <a:off x="10015962" y="4255870"/>
            <a:ext cx="0" cy="640228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9" name="Rectangle 378">
            <a:extLst>
              <a:ext uri="{FF2B5EF4-FFF2-40B4-BE49-F238E27FC236}">
                <a16:creationId xmlns="" xmlns:a16="http://schemas.microsoft.com/office/drawing/2014/main" id="{8A83F7FF-C0A9-FC42-9AB8-C8613202D14F}"/>
              </a:ext>
            </a:extLst>
          </p:cNvPr>
          <p:cNvSpPr/>
          <p:nvPr/>
        </p:nvSpPr>
        <p:spPr>
          <a:xfrm>
            <a:off x="10450462" y="4417263"/>
            <a:ext cx="150954" cy="664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80" name="Straight Connector 379">
            <a:extLst>
              <a:ext uri="{FF2B5EF4-FFF2-40B4-BE49-F238E27FC236}">
                <a16:creationId xmlns:a16="http://schemas.microsoft.com/office/drawing/2014/main" xmlns="" id="{44E3D907-1054-E547-980E-6FAEFB8D3F9E}"/>
              </a:ext>
            </a:extLst>
          </p:cNvPr>
          <p:cNvCxnSpPr>
            <a:cxnSpLocks/>
          </p:cNvCxnSpPr>
          <p:nvPr/>
        </p:nvCxnSpPr>
        <p:spPr>
          <a:xfrm>
            <a:off x="11031440" y="4238617"/>
            <a:ext cx="0" cy="640228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1" name="Oval 380"/>
          <p:cNvSpPr/>
          <p:nvPr/>
        </p:nvSpPr>
        <p:spPr>
          <a:xfrm>
            <a:off x="850453" y="5937878"/>
            <a:ext cx="127022" cy="13284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2" name="Oval 381"/>
          <p:cNvSpPr/>
          <p:nvPr/>
        </p:nvSpPr>
        <p:spPr>
          <a:xfrm>
            <a:off x="878225" y="5966515"/>
            <a:ext cx="70113" cy="755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3" name="Oval 382"/>
          <p:cNvSpPr/>
          <p:nvPr/>
        </p:nvSpPr>
        <p:spPr>
          <a:xfrm>
            <a:off x="2452676" y="5953649"/>
            <a:ext cx="127022" cy="13284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4" name="Oval 383"/>
          <p:cNvSpPr/>
          <p:nvPr/>
        </p:nvSpPr>
        <p:spPr>
          <a:xfrm>
            <a:off x="1880274" y="5871454"/>
            <a:ext cx="127022" cy="132848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85" name="Straight Connector 384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2579698" y="5580792"/>
            <a:ext cx="0" cy="463336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6" name="Straight Connector 385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2007296" y="5474542"/>
            <a:ext cx="0" cy="463336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7" name="Oval 386"/>
          <p:cNvSpPr/>
          <p:nvPr/>
        </p:nvSpPr>
        <p:spPr>
          <a:xfrm>
            <a:off x="2480448" y="5982286"/>
            <a:ext cx="70113" cy="755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8" name="Oval 387"/>
          <p:cNvSpPr/>
          <p:nvPr/>
        </p:nvSpPr>
        <p:spPr>
          <a:xfrm>
            <a:off x="1908229" y="5897037"/>
            <a:ext cx="70113" cy="755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89" name="Straight Connector 388">
            <a:extLst>
              <a:ext uri="{FF2B5EF4-FFF2-40B4-BE49-F238E27FC236}">
                <a16:creationId xmlns:a16="http://schemas.microsoft.com/office/drawing/2014/main" xmlns="" id="{44E3D907-1054-E547-980E-6FAEFB8D3F9E}"/>
              </a:ext>
            </a:extLst>
          </p:cNvPr>
          <p:cNvCxnSpPr>
            <a:cxnSpLocks/>
          </p:cNvCxnSpPr>
          <p:nvPr/>
        </p:nvCxnSpPr>
        <p:spPr>
          <a:xfrm>
            <a:off x="1644683" y="5534726"/>
            <a:ext cx="0" cy="640228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0" name="Straight Connector 389">
            <a:extLst>
              <a:ext uri="{FF2B5EF4-FFF2-40B4-BE49-F238E27FC236}">
                <a16:creationId xmlns:a16="http://schemas.microsoft.com/office/drawing/2014/main" xmlns="" id="{44E3D907-1054-E547-980E-6FAEFB8D3F9E}"/>
              </a:ext>
            </a:extLst>
          </p:cNvPr>
          <p:cNvCxnSpPr>
            <a:cxnSpLocks/>
          </p:cNvCxnSpPr>
          <p:nvPr/>
        </p:nvCxnSpPr>
        <p:spPr>
          <a:xfrm>
            <a:off x="2845293" y="5531234"/>
            <a:ext cx="0" cy="640228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1" name="Oval 390"/>
          <p:cNvSpPr/>
          <p:nvPr/>
        </p:nvSpPr>
        <p:spPr>
          <a:xfrm>
            <a:off x="3026714" y="5790416"/>
            <a:ext cx="127022" cy="132848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92" name="Straight Connector 391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3161952" y="5393504"/>
            <a:ext cx="0" cy="463336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7" name="Rectangle 396">
            <a:extLst>
              <a:ext uri="{FF2B5EF4-FFF2-40B4-BE49-F238E27FC236}">
                <a16:creationId xmlns="" xmlns:a16="http://schemas.microsoft.com/office/drawing/2014/main" id="{8A83F7FF-C0A9-FC42-9AB8-C8613202D14F}"/>
              </a:ext>
            </a:extLst>
          </p:cNvPr>
          <p:cNvSpPr/>
          <p:nvPr/>
        </p:nvSpPr>
        <p:spPr>
          <a:xfrm>
            <a:off x="3765149" y="5796586"/>
            <a:ext cx="150954" cy="664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98" name="Picture 397">
            <a:extLst>
              <a:ext uri="{FF2B5EF4-FFF2-40B4-BE49-F238E27FC236}">
                <a16:creationId xmlns="" xmlns:a16="http://schemas.microsoft.com/office/drawing/2014/main" id="{953A6248-E499-E34C-97D8-00F8373E0C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5875" y="5630799"/>
            <a:ext cx="197344" cy="484281"/>
          </a:xfrm>
          <a:prstGeom prst="rect">
            <a:avLst/>
          </a:prstGeom>
        </p:spPr>
      </p:pic>
      <p:cxnSp>
        <p:nvCxnSpPr>
          <p:cNvPr id="399" name="Straight Connector 398">
            <a:extLst>
              <a:ext uri="{FF2B5EF4-FFF2-40B4-BE49-F238E27FC236}">
                <a16:creationId xmlns:a16="http://schemas.microsoft.com/office/drawing/2014/main" xmlns="" id="{44E3D907-1054-E547-980E-6FAEFB8D3F9E}"/>
              </a:ext>
            </a:extLst>
          </p:cNvPr>
          <p:cNvCxnSpPr>
            <a:cxnSpLocks/>
          </p:cNvCxnSpPr>
          <p:nvPr/>
        </p:nvCxnSpPr>
        <p:spPr>
          <a:xfrm>
            <a:off x="4119213" y="5551340"/>
            <a:ext cx="0" cy="640228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0" name="Rectangle 399">
            <a:extLst>
              <a:ext uri="{FF2B5EF4-FFF2-40B4-BE49-F238E27FC236}">
                <a16:creationId xmlns="" xmlns:a16="http://schemas.microsoft.com/office/drawing/2014/main" id="{8A83F7FF-C0A9-FC42-9AB8-C8613202D14F}"/>
              </a:ext>
            </a:extLst>
          </p:cNvPr>
          <p:cNvSpPr/>
          <p:nvPr/>
        </p:nvSpPr>
        <p:spPr>
          <a:xfrm>
            <a:off x="4486823" y="5706210"/>
            <a:ext cx="150954" cy="664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01" name="Straight Connector 400">
            <a:extLst>
              <a:ext uri="{FF2B5EF4-FFF2-40B4-BE49-F238E27FC236}">
                <a16:creationId xmlns:a16="http://schemas.microsoft.com/office/drawing/2014/main" xmlns="" id="{44E3D907-1054-E547-980E-6FAEFB8D3F9E}"/>
              </a:ext>
            </a:extLst>
          </p:cNvPr>
          <p:cNvCxnSpPr>
            <a:cxnSpLocks/>
          </p:cNvCxnSpPr>
          <p:nvPr/>
        </p:nvCxnSpPr>
        <p:spPr>
          <a:xfrm>
            <a:off x="5034513" y="5542896"/>
            <a:ext cx="0" cy="640228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8" name="Oval 417"/>
          <p:cNvSpPr/>
          <p:nvPr/>
        </p:nvSpPr>
        <p:spPr>
          <a:xfrm>
            <a:off x="5194787" y="5871454"/>
            <a:ext cx="127022" cy="132848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0" name="Oval 419"/>
          <p:cNvSpPr/>
          <p:nvPr/>
        </p:nvSpPr>
        <p:spPr>
          <a:xfrm>
            <a:off x="5229563" y="5900091"/>
            <a:ext cx="70113" cy="755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1" name="Oval 420"/>
          <p:cNvSpPr/>
          <p:nvPr/>
        </p:nvSpPr>
        <p:spPr>
          <a:xfrm>
            <a:off x="6187252" y="5810535"/>
            <a:ext cx="127022" cy="132848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22" name="Straight Connector 421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6314274" y="5413623"/>
            <a:ext cx="0" cy="463336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3" name="Oval 422"/>
          <p:cNvSpPr/>
          <p:nvPr/>
        </p:nvSpPr>
        <p:spPr>
          <a:xfrm>
            <a:off x="6215207" y="5836118"/>
            <a:ext cx="70113" cy="755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4" name="Oval 423"/>
          <p:cNvSpPr/>
          <p:nvPr/>
        </p:nvSpPr>
        <p:spPr>
          <a:xfrm>
            <a:off x="6693067" y="5876036"/>
            <a:ext cx="127022" cy="132848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25" name="Straight Connector 424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6820089" y="5503179"/>
            <a:ext cx="0" cy="463336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6" name="Oval 425"/>
          <p:cNvSpPr/>
          <p:nvPr/>
        </p:nvSpPr>
        <p:spPr>
          <a:xfrm>
            <a:off x="6726868" y="5904673"/>
            <a:ext cx="70113" cy="755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27" name="Straight Connector 426">
            <a:extLst>
              <a:ext uri="{FF2B5EF4-FFF2-40B4-BE49-F238E27FC236}">
                <a16:creationId xmlns:a16="http://schemas.microsoft.com/office/drawing/2014/main" xmlns="" id="{44E3D907-1054-E547-980E-6FAEFB8D3F9E}"/>
              </a:ext>
            </a:extLst>
          </p:cNvPr>
          <p:cNvCxnSpPr>
            <a:cxnSpLocks/>
          </p:cNvCxnSpPr>
          <p:nvPr/>
        </p:nvCxnSpPr>
        <p:spPr>
          <a:xfrm>
            <a:off x="5974173" y="5521332"/>
            <a:ext cx="0" cy="640228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8" name="Straight Connector 427">
            <a:extLst>
              <a:ext uri="{FF2B5EF4-FFF2-40B4-BE49-F238E27FC236}">
                <a16:creationId xmlns:a16="http://schemas.microsoft.com/office/drawing/2014/main" xmlns="" id="{44E3D907-1054-E547-980E-6FAEFB8D3F9E}"/>
              </a:ext>
            </a:extLst>
          </p:cNvPr>
          <p:cNvCxnSpPr>
            <a:cxnSpLocks/>
          </p:cNvCxnSpPr>
          <p:nvPr/>
        </p:nvCxnSpPr>
        <p:spPr>
          <a:xfrm>
            <a:off x="7019066" y="5542896"/>
            <a:ext cx="0" cy="640228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9" name="Oval 428"/>
          <p:cNvSpPr/>
          <p:nvPr/>
        </p:nvSpPr>
        <p:spPr>
          <a:xfrm>
            <a:off x="7324824" y="5872940"/>
            <a:ext cx="127022" cy="132848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30" name="Straight Connector 429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7459079" y="5516911"/>
            <a:ext cx="0" cy="463336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1" name="Rectangle 430">
            <a:extLst>
              <a:ext uri="{FF2B5EF4-FFF2-40B4-BE49-F238E27FC236}">
                <a16:creationId xmlns="" xmlns:a16="http://schemas.microsoft.com/office/drawing/2014/main" id="{8A83F7FF-C0A9-FC42-9AB8-C8613202D14F}"/>
              </a:ext>
            </a:extLst>
          </p:cNvPr>
          <p:cNvSpPr/>
          <p:nvPr/>
        </p:nvSpPr>
        <p:spPr>
          <a:xfrm>
            <a:off x="8423199" y="5757204"/>
            <a:ext cx="150954" cy="664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32" name="Picture 431">
            <a:extLst>
              <a:ext uri="{FF2B5EF4-FFF2-40B4-BE49-F238E27FC236}">
                <a16:creationId xmlns="" xmlns:a16="http://schemas.microsoft.com/office/drawing/2014/main" id="{953A6248-E499-E34C-97D8-00F8373E0C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7801" y="5624213"/>
            <a:ext cx="197344" cy="484281"/>
          </a:xfrm>
          <a:prstGeom prst="rect">
            <a:avLst/>
          </a:prstGeom>
        </p:spPr>
      </p:pic>
      <p:cxnSp>
        <p:nvCxnSpPr>
          <p:cNvPr id="433" name="Straight Connector 432">
            <a:extLst>
              <a:ext uri="{FF2B5EF4-FFF2-40B4-BE49-F238E27FC236}">
                <a16:creationId xmlns:a16="http://schemas.microsoft.com/office/drawing/2014/main" xmlns="" id="{44E3D907-1054-E547-980E-6FAEFB8D3F9E}"/>
              </a:ext>
            </a:extLst>
          </p:cNvPr>
          <p:cNvCxnSpPr>
            <a:cxnSpLocks/>
          </p:cNvCxnSpPr>
          <p:nvPr/>
        </p:nvCxnSpPr>
        <p:spPr>
          <a:xfrm>
            <a:off x="9226917" y="5525432"/>
            <a:ext cx="0" cy="640228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4" name="Rectangle 433">
            <a:extLst>
              <a:ext uri="{FF2B5EF4-FFF2-40B4-BE49-F238E27FC236}">
                <a16:creationId xmlns="" xmlns:a16="http://schemas.microsoft.com/office/drawing/2014/main" id="{8A83F7FF-C0A9-FC42-9AB8-C8613202D14F}"/>
              </a:ext>
            </a:extLst>
          </p:cNvPr>
          <p:cNvSpPr/>
          <p:nvPr/>
        </p:nvSpPr>
        <p:spPr>
          <a:xfrm>
            <a:off x="10162484" y="5715367"/>
            <a:ext cx="150954" cy="664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37" name="Straight Connector 436">
            <a:extLst>
              <a:ext uri="{FF2B5EF4-FFF2-40B4-BE49-F238E27FC236}">
                <a16:creationId xmlns:a16="http://schemas.microsoft.com/office/drawing/2014/main" xmlns="" id="{44E3D907-1054-E547-980E-6FAEFB8D3F9E}"/>
              </a:ext>
            </a:extLst>
          </p:cNvPr>
          <p:cNvCxnSpPr>
            <a:cxnSpLocks/>
          </p:cNvCxnSpPr>
          <p:nvPr/>
        </p:nvCxnSpPr>
        <p:spPr>
          <a:xfrm>
            <a:off x="11049348" y="5550032"/>
            <a:ext cx="0" cy="640228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8" name="TextBox 437"/>
          <p:cNvSpPr txBox="1"/>
          <p:nvPr/>
        </p:nvSpPr>
        <p:spPr>
          <a:xfrm>
            <a:off x="10007538" y="5152000"/>
            <a:ext cx="1307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D.S al Fine</a:t>
            </a:r>
            <a:endParaRPr lang="en-GB" dirty="0"/>
          </a:p>
        </p:txBody>
      </p:sp>
      <p:sp>
        <p:nvSpPr>
          <p:cNvPr id="439" name="TextBox 438"/>
          <p:cNvSpPr txBox="1"/>
          <p:nvPr/>
        </p:nvSpPr>
        <p:spPr>
          <a:xfrm>
            <a:off x="2347008" y="3900689"/>
            <a:ext cx="1307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Fine</a:t>
            </a:r>
            <a:endParaRPr lang="en-GB" dirty="0"/>
          </a:p>
        </p:txBody>
      </p:sp>
      <p:cxnSp>
        <p:nvCxnSpPr>
          <p:cNvPr id="440" name="Straight Connector 439">
            <a:extLst>
              <a:ext uri="{FF2B5EF4-FFF2-40B4-BE49-F238E27FC236}">
                <a16:creationId xmlns:a16="http://schemas.microsoft.com/office/drawing/2014/main" xmlns="" id="{44E3D907-1054-E547-980E-6FAEFB8D3F9E}"/>
              </a:ext>
            </a:extLst>
          </p:cNvPr>
          <p:cNvCxnSpPr>
            <a:cxnSpLocks/>
          </p:cNvCxnSpPr>
          <p:nvPr/>
        </p:nvCxnSpPr>
        <p:spPr>
          <a:xfrm>
            <a:off x="2913256" y="4255870"/>
            <a:ext cx="0" cy="640228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11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5832" y="5937878"/>
            <a:ext cx="609600" cy="609600"/>
          </a:xfrm>
          <a:prstGeom prst="rect">
            <a:avLst/>
          </a:prstGeom>
        </p:spPr>
      </p:pic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xmlns="" id="{44E3D907-1054-E547-980E-6FAEFB8D3F9E}"/>
              </a:ext>
            </a:extLst>
          </p:cNvPr>
          <p:cNvCxnSpPr>
            <a:cxnSpLocks/>
          </p:cNvCxnSpPr>
          <p:nvPr/>
        </p:nvCxnSpPr>
        <p:spPr>
          <a:xfrm>
            <a:off x="6796981" y="4255517"/>
            <a:ext cx="0" cy="640228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7" name="Oval 176"/>
          <p:cNvSpPr/>
          <p:nvPr/>
        </p:nvSpPr>
        <p:spPr>
          <a:xfrm>
            <a:off x="6968847" y="4653905"/>
            <a:ext cx="127022" cy="13284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" name="Oval 183"/>
          <p:cNvSpPr/>
          <p:nvPr/>
        </p:nvSpPr>
        <p:spPr>
          <a:xfrm>
            <a:off x="6996619" y="4682542"/>
            <a:ext cx="70113" cy="755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xmlns="" id="{44E3D907-1054-E547-980E-6FAEFB8D3F9E}"/>
              </a:ext>
            </a:extLst>
          </p:cNvPr>
          <p:cNvCxnSpPr>
            <a:cxnSpLocks/>
          </p:cNvCxnSpPr>
          <p:nvPr/>
        </p:nvCxnSpPr>
        <p:spPr>
          <a:xfrm>
            <a:off x="6032610" y="4234654"/>
            <a:ext cx="0" cy="640228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0" name="Oval 189"/>
          <p:cNvSpPr/>
          <p:nvPr/>
        </p:nvSpPr>
        <p:spPr>
          <a:xfrm>
            <a:off x="3914645" y="4672217"/>
            <a:ext cx="127022" cy="13284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4041667" y="4299360"/>
            <a:ext cx="0" cy="463336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2" name="Oval 191"/>
          <p:cNvSpPr/>
          <p:nvPr/>
        </p:nvSpPr>
        <p:spPr>
          <a:xfrm>
            <a:off x="3942417" y="4700854"/>
            <a:ext cx="70113" cy="755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4" name="Oval 193"/>
          <p:cNvSpPr/>
          <p:nvPr/>
        </p:nvSpPr>
        <p:spPr>
          <a:xfrm>
            <a:off x="4425951" y="4662352"/>
            <a:ext cx="127022" cy="13284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4552973" y="4289495"/>
            <a:ext cx="0" cy="463336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0" name="Oval 199"/>
          <p:cNvSpPr/>
          <p:nvPr/>
        </p:nvSpPr>
        <p:spPr>
          <a:xfrm>
            <a:off x="4453723" y="4690989"/>
            <a:ext cx="70113" cy="755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xmlns="" id="{44E3D907-1054-E547-980E-6FAEFB8D3F9E}"/>
              </a:ext>
            </a:extLst>
          </p:cNvPr>
          <p:cNvCxnSpPr>
            <a:cxnSpLocks/>
          </p:cNvCxnSpPr>
          <p:nvPr/>
        </p:nvCxnSpPr>
        <p:spPr>
          <a:xfrm>
            <a:off x="4819264" y="4246316"/>
            <a:ext cx="0" cy="640228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5" name="Oval 204"/>
          <p:cNvSpPr/>
          <p:nvPr/>
        </p:nvSpPr>
        <p:spPr>
          <a:xfrm>
            <a:off x="4970362" y="4509207"/>
            <a:ext cx="127022" cy="132848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5105600" y="4112295"/>
            <a:ext cx="0" cy="463336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7" name="Rectangle 206">
            <a:extLst>
              <a:ext uri="{FF2B5EF4-FFF2-40B4-BE49-F238E27FC236}">
                <a16:creationId xmlns="" xmlns:a16="http://schemas.microsoft.com/office/drawing/2014/main" id="{8A83F7FF-C0A9-FC42-9AB8-C8613202D14F}"/>
              </a:ext>
            </a:extLst>
          </p:cNvPr>
          <p:cNvSpPr/>
          <p:nvPr/>
        </p:nvSpPr>
        <p:spPr>
          <a:xfrm>
            <a:off x="5669598" y="4502929"/>
            <a:ext cx="150954" cy="664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1" name="Picture 210">
            <a:extLst>
              <a:ext uri="{FF2B5EF4-FFF2-40B4-BE49-F238E27FC236}">
                <a16:creationId xmlns="" xmlns:a16="http://schemas.microsoft.com/office/drawing/2014/main" id="{953A6248-E499-E34C-97D8-00F8373E0C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0324" y="4337142"/>
            <a:ext cx="197344" cy="484281"/>
          </a:xfrm>
          <a:prstGeom prst="rect">
            <a:avLst/>
          </a:prstGeom>
        </p:spPr>
      </p:pic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xmlns="" id="{44E3D907-1054-E547-980E-6FAEFB8D3F9E}"/>
              </a:ext>
            </a:extLst>
          </p:cNvPr>
          <p:cNvCxnSpPr>
            <a:cxnSpLocks/>
          </p:cNvCxnSpPr>
          <p:nvPr/>
        </p:nvCxnSpPr>
        <p:spPr>
          <a:xfrm>
            <a:off x="7668147" y="4246316"/>
            <a:ext cx="0" cy="640228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4" name="Rectangle 213">
            <a:extLst>
              <a:ext uri="{FF2B5EF4-FFF2-40B4-BE49-F238E27FC236}">
                <a16:creationId xmlns="" xmlns:a16="http://schemas.microsoft.com/office/drawing/2014/main" id="{8A83F7FF-C0A9-FC42-9AB8-C8613202D14F}"/>
              </a:ext>
            </a:extLst>
          </p:cNvPr>
          <p:cNvSpPr/>
          <p:nvPr/>
        </p:nvSpPr>
        <p:spPr>
          <a:xfrm>
            <a:off x="6339319" y="4408354"/>
            <a:ext cx="150954" cy="664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61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351DFE5-F63D-4BE0-BDA9-E3EB88F01AA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AA16612-ACD2-4A16-8F2B-4514FD6BF28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353926-BD94-D84D-B2ED-CA9D551C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 err="1" smtClean="0">
                <a:solidFill>
                  <a:srgbClr val="FFFFFF"/>
                </a:solidFill>
              </a:rPr>
              <a:t>Wilf</a:t>
            </a:r>
            <a:r>
              <a:rPr lang="en-US" sz="8800" dirty="0" smtClean="0">
                <a:solidFill>
                  <a:srgbClr val="FFFFFF"/>
                </a:solidFill>
              </a:rPr>
              <a:t> 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58E9CFC-1D75-B345-BDE9-133EA3AF2FA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"/>
          <a:stretch>
            <a:fillRect/>
          </a:stretch>
        </p:blipFill>
        <p:spPr bwMode="auto">
          <a:xfrm>
            <a:off x="91854" y="1376968"/>
            <a:ext cx="2681472" cy="511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E6BA6AEA-0588-AC45-98C1-FAFC171AAAA3}"/>
              </a:ext>
            </a:extLst>
          </p:cNvPr>
          <p:cNvSpPr>
            <a:spLocks/>
          </p:cNvSpPr>
          <p:nvPr/>
        </p:nvSpPr>
        <p:spPr bwMode="auto">
          <a:xfrm>
            <a:off x="4997783" y="2001737"/>
            <a:ext cx="7457964" cy="5240079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en-GB" altLang="en-US" sz="2400" dirty="0">
                <a:solidFill>
                  <a:srgbClr val="002060"/>
                </a:solidFill>
                <a:latin typeface="Twinkl Cursive Looped" panose="02000000000000000000" pitchFamily="2" charset="0"/>
              </a:rPr>
              <a:t>My left hand is on top.</a:t>
            </a:r>
          </a:p>
          <a:p>
            <a:pPr eaLnBrk="1" hangingPunct="1">
              <a:spcAft>
                <a:spcPts val="1200"/>
              </a:spcAft>
            </a:pPr>
            <a:r>
              <a:rPr lang="en-GB" altLang="en-US" sz="2400" dirty="0">
                <a:solidFill>
                  <a:srgbClr val="002060"/>
                </a:solidFill>
                <a:latin typeface="Twinkl Cursive Looped" panose="02000000000000000000" pitchFamily="2" charset="0"/>
              </a:rPr>
              <a:t>My fingers are covering the correct holes.</a:t>
            </a:r>
          </a:p>
          <a:p>
            <a:pPr eaLnBrk="1" hangingPunct="1">
              <a:spcAft>
                <a:spcPts val="1200"/>
              </a:spcAft>
            </a:pPr>
            <a:r>
              <a:rPr lang="en-GB" altLang="en-US" sz="2400" dirty="0">
                <a:solidFill>
                  <a:srgbClr val="002060"/>
                </a:solidFill>
                <a:latin typeface="Twinkl Cursive Looped" panose="02000000000000000000" pitchFamily="2" charset="0"/>
              </a:rPr>
              <a:t>The finger holes are completely sealed.</a:t>
            </a:r>
          </a:p>
          <a:p>
            <a:pPr eaLnBrk="1" hangingPunct="1">
              <a:spcAft>
                <a:spcPts val="1200"/>
              </a:spcAft>
            </a:pPr>
            <a:r>
              <a:rPr lang="en-GB" altLang="en-US" sz="2400" dirty="0">
                <a:solidFill>
                  <a:srgbClr val="002060"/>
                </a:solidFill>
                <a:latin typeface="Twinkl Cursive Looped" panose="02000000000000000000" pitchFamily="2" charset="0"/>
              </a:rPr>
              <a:t>My air steam is gentle and steady.</a:t>
            </a:r>
          </a:p>
          <a:p>
            <a:pPr eaLnBrk="1" hangingPunct="1">
              <a:spcAft>
                <a:spcPts val="1200"/>
              </a:spcAft>
            </a:pPr>
            <a:r>
              <a:rPr lang="en-GB" altLang="en-US" sz="2400" dirty="0">
                <a:solidFill>
                  <a:srgbClr val="002060"/>
                </a:solidFill>
                <a:latin typeface="Twinkl Cursive Looped" panose="02000000000000000000" pitchFamily="2" charset="0"/>
              </a:rPr>
              <a:t>I am using my tongue to separate the notes as I play them</a:t>
            </a:r>
            <a:r>
              <a:rPr lang="en-GB" altLang="en-US" sz="2400" dirty="0" smtClean="0">
                <a:solidFill>
                  <a:srgbClr val="002060"/>
                </a:solidFill>
                <a:latin typeface="Twinkl Cursive Looped" panose="02000000000000000000" pitchFamily="2" charset="0"/>
              </a:rPr>
              <a:t>.</a:t>
            </a:r>
            <a:endParaRPr lang="en-GB" altLang="en-US" sz="2400" dirty="0">
              <a:solidFill>
                <a:srgbClr val="002060"/>
              </a:solidFill>
              <a:latin typeface="Twinkl Cursive Looped" panose="02000000000000000000" pitchFamily="2" charset="0"/>
            </a:endParaRPr>
          </a:p>
          <a:p>
            <a:pPr eaLnBrk="1" hangingPunct="1">
              <a:spcAft>
                <a:spcPts val="1200"/>
              </a:spcAft>
            </a:pPr>
            <a:r>
              <a:rPr lang="en-GB" altLang="en-US" sz="2400" dirty="0" smtClean="0">
                <a:solidFill>
                  <a:srgbClr val="FF2F92"/>
                </a:solidFill>
                <a:latin typeface="Twinkl Cursive Looped" panose="02000000000000000000" pitchFamily="2" charset="0"/>
              </a:rPr>
              <a:t>I can read the notes B, </a:t>
            </a:r>
            <a:r>
              <a:rPr lang="en-GB" altLang="en-US" sz="2400" dirty="0">
                <a:solidFill>
                  <a:srgbClr val="FF2F92"/>
                </a:solidFill>
                <a:latin typeface="Twinkl Cursive Looped" panose="02000000000000000000" pitchFamily="2" charset="0"/>
              </a:rPr>
              <a:t>A</a:t>
            </a:r>
            <a:r>
              <a:rPr lang="en-GB" altLang="en-US" sz="2400" dirty="0" smtClean="0">
                <a:solidFill>
                  <a:srgbClr val="FF2F92"/>
                </a:solidFill>
                <a:latin typeface="Twinkl Cursive Looped" panose="02000000000000000000" pitchFamily="2" charset="0"/>
              </a:rPr>
              <a:t> and G.</a:t>
            </a:r>
          </a:p>
          <a:p>
            <a:pPr eaLnBrk="1" hangingPunct="1">
              <a:spcAft>
                <a:spcPts val="1200"/>
              </a:spcAft>
            </a:pPr>
            <a:r>
              <a:rPr lang="en-GB" altLang="en-US" sz="2400" dirty="0" smtClean="0">
                <a:solidFill>
                  <a:srgbClr val="FF2F92"/>
                </a:solidFill>
                <a:latin typeface="Twinkl Cursive Looped" panose="02000000000000000000" pitchFamily="2" charset="0"/>
              </a:rPr>
              <a:t>I can play rhythms accurately.</a:t>
            </a:r>
            <a:endParaRPr lang="en-GB" altLang="en-US" sz="2400" dirty="0">
              <a:solidFill>
                <a:srgbClr val="FF2F92"/>
              </a:solidFill>
              <a:latin typeface="Twinkl Cursive Loop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47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4283644" y="1938902"/>
            <a:ext cx="504056" cy="50405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83644" y="3345926"/>
            <a:ext cx="504056" cy="50405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276371" y="4701729"/>
            <a:ext cx="504056" cy="50405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283644" y="4701729"/>
            <a:ext cx="504056" cy="50405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283644" y="6203441"/>
            <a:ext cx="504056" cy="50405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261825" y="6203441"/>
            <a:ext cx="504056" cy="50405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269098" y="6203441"/>
            <a:ext cx="504056" cy="50405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276371" y="6183253"/>
            <a:ext cx="504056" cy="50405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stCxn id="8" idx="6"/>
          </p:cNvCxnSpPr>
          <p:nvPr/>
        </p:nvCxnSpPr>
        <p:spPr>
          <a:xfrm flipV="1">
            <a:off x="4787700" y="996784"/>
            <a:ext cx="0" cy="1194146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776244" y="2442958"/>
            <a:ext cx="0" cy="1194146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787700" y="3849982"/>
            <a:ext cx="0" cy="1194146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5738990" y="3849982"/>
            <a:ext cx="0" cy="1194146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776244" y="5351694"/>
            <a:ext cx="0" cy="1194146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5780427" y="5351694"/>
            <a:ext cx="0" cy="1194146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773154" y="5351694"/>
            <a:ext cx="0" cy="1194146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7765881" y="5351694"/>
            <a:ext cx="0" cy="1194146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776244" y="3849982"/>
            <a:ext cx="962746" cy="0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4776245" y="5351694"/>
            <a:ext cx="2989637" cy="0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4754817" y="5509034"/>
            <a:ext cx="3011065" cy="6596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4315290" y="338005"/>
            <a:ext cx="504056" cy="50405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169638" y="322052"/>
            <a:ext cx="2369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winkl Cursive Looped" panose="02000000000000000000" pitchFamily="2" charset="0"/>
              </a:rPr>
              <a:t>Semibreve     </a:t>
            </a:r>
            <a:endParaRPr lang="en-US" sz="3200" dirty="0">
              <a:latin typeface="Twinkl Cursive Looped" panose="02000000000000000000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178101" y="1757752"/>
            <a:ext cx="2369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winkl Cursive Looped" panose="02000000000000000000" pitchFamily="2" charset="0"/>
              </a:rPr>
              <a:t>Minim</a:t>
            </a:r>
            <a:endParaRPr lang="en-US" sz="3200" dirty="0">
              <a:latin typeface="Twinkl Cursive Looped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178101" y="3019210"/>
            <a:ext cx="2369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winkl Cursive Looped" panose="02000000000000000000" pitchFamily="2" charset="0"/>
              </a:rPr>
              <a:t>Crotchet</a:t>
            </a:r>
            <a:endParaRPr lang="en-US" sz="3200" dirty="0">
              <a:latin typeface="Twinkl Cursive Looped" panose="02000000000000000000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178101" y="4285460"/>
            <a:ext cx="2369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winkl Cursive Looped" panose="02000000000000000000" pitchFamily="2" charset="0"/>
              </a:rPr>
              <a:t>Quavers</a:t>
            </a:r>
            <a:endParaRPr lang="en-US" sz="3200" dirty="0">
              <a:latin typeface="Twinkl Cursive Looped" panose="02000000000000000000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758607" y="5656380"/>
            <a:ext cx="2520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winkl Cursive Looped" panose="02000000000000000000" pitchFamily="2" charset="0"/>
              </a:rPr>
              <a:t>Semiquavers</a:t>
            </a:r>
            <a:endParaRPr lang="en-US" sz="3200" dirty="0">
              <a:latin typeface="Twinkl Cursive Looped" panose="020000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295856" y="472729"/>
            <a:ext cx="1145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4 beats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9295855" y="1968402"/>
            <a:ext cx="943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 beats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9295855" y="3129982"/>
            <a:ext cx="943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 beat 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9287394" y="4392561"/>
            <a:ext cx="1153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 beat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11379444" y="5803465"/>
            <a:ext cx="812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 beat </a:t>
            </a:r>
            <a:endParaRPr lang="en-US" dirty="0"/>
          </a:p>
        </p:txBody>
      </p:sp>
      <p:pic>
        <p:nvPicPr>
          <p:cNvPr id="2050" name="Picture 2" descr="Image result for quavers packet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29" y="4359648"/>
            <a:ext cx="962499" cy="96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15" y="1593857"/>
            <a:ext cx="1042328" cy="1042328"/>
          </a:xfrm>
          <a:prstGeom prst="rect">
            <a:avLst/>
          </a:prstGeom>
        </p:spPr>
      </p:pic>
      <p:pic>
        <p:nvPicPr>
          <p:cNvPr id="2062" name="Picture 1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500" l="11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7765" y="50067"/>
            <a:ext cx="1619535" cy="149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Image result for grumpy old man carto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33" y="2925588"/>
            <a:ext cx="2011320" cy="103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Image result for quavers packet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27" y="5541964"/>
            <a:ext cx="962499" cy="96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Image result for semi circle 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7874" y="5674256"/>
            <a:ext cx="855727" cy="85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2" descr="Image result for semi circle 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7873" y="173948"/>
            <a:ext cx="855727" cy="85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6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4" grpId="0"/>
      <p:bldP spid="35" grpId="0"/>
      <p:bldP spid="36" grpId="0"/>
      <p:bldP spid="37" grpId="0"/>
      <p:bldP spid="31" grpId="0"/>
      <p:bldP spid="39" grpId="0"/>
      <p:bldP spid="40" grpId="0"/>
      <p:bldP spid="41" grpId="0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D220B90-EF82-E640-8BBF-406D70E690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3583" y="202019"/>
            <a:ext cx="1615536" cy="652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40156" y="69112"/>
            <a:ext cx="3153427" cy="64479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13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2F92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</a:t>
            </a:r>
            <a:endParaRPr lang="en-US" sz="413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2F92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58E9CFC-1D75-B345-BDE9-133EA3AF2FA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"/>
          <a:stretch>
            <a:fillRect/>
          </a:stretch>
        </p:blipFill>
        <p:spPr bwMode="auto">
          <a:xfrm>
            <a:off x="91854" y="1376968"/>
            <a:ext cx="2681472" cy="511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E6BA6AEA-0588-AC45-98C1-FAFC171AAAA3}"/>
              </a:ext>
            </a:extLst>
          </p:cNvPr>
          <p:cNvSpPr>
            <a:spLocks/>
          </p:cNvSpPr>
          <p:nvPr/>
        </p:nvSpPr>
        <p:spPr bwMode="auto">
          <a:xfrm>
            <a:off x="5967104" y="1489358"/>
            <a:ext cx="5804896" cy="5240079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en-GB" altLang="en-US" sz="2400" dirty="0">
                <a:solidFill>
                  <a:srgbClr val="002060"/>
                </a:solidFill>
                <a:latin typeface="Twinkl Cursive Looped" panose="02000000000000000000" pitchFamily="2" charset="0"/>
              </a:rPr>
              <a:t>My left hand is on top.</a:t>
            </a:r>
          </a:p>
          <a:p>
            <a:pPr eaLnBrk="1" hangingPunct="1">
              <a:spcAft>
                <a:spcPts val="1200"/>
              </a:spcAft>
            </a:pPr>
            <a:r>
              <a:rPr lang="en-GB" altLang="en-US" sz="2400" dirty="0">
                <a:solidFill>
                  <a:srgbClr val="002060"/>
                </a:solidFill>
                <a:latin typeface="Twinkl Cursive Looped" panose="02000000000000000000" pitchFamily="2" charset="0"/>
              </a:rPr>
              <a:t>My fingers are covering the correct holes.</a:t>
            </a:r>
          </a:p>
          <a:p>
            <a:pPr eaLnBrk="1" hangingPunct="1">
              <a:spcAft>
                <a:spcPts val="1200"/>
              </a:spcAft>
            </a:pPr>
            <a:r>
              <a:rPr lang="en-GB" altLang="en-US" sz="2400" dirty="0">
                <a:solidFill>
                  <a:srgbClr val="002060"/>
                </a:solidFill>
                <a:latin typeface="Twinkl Cursive Looped" panose="02000000000000000000" pitchFamily="2" charset="0"/>
              </a:rPr>
              <a:t>The finger holes are completely sealed.</a:t>
            </a:r>
          </a:p>
          <a:p>
            <a:pPr eaLnBrk="1" hangingPunct="1">
              <a:spcAft>
                <a:spcPts val="1200"/>
              </a:spcAft>
            </a:pPr>
            <a:r>
              <a:rPr lang="en-GB" altLang="en-US" sz="2400" dirty="0">
                <a:solidFill>
                  <a:srgbClr val="002060"/>
                </a:solidFill>
                <a:latin typeface="Twinkl Cursive Looped" panose="02000000000000000000" pitchFamily="2" charset="0"/>
              </a:rPr>
              <a:t>My air steam is gentle and steady.</a:t>
            </a:r>
          </a:p>
          <a:p>
            <a:pPr eaLnBrk="1" hangingPunct="1">
              <a:spcAft>
                <a:spcPts val="1200"/>
              </a:spcAft>
            </a:pPr>
            <a:r>
              <a:rPr lang="en-GB" altLang="en-US" sz="2400" dirty="0">
                <a:solidFill>
                  <a:srgbClr val="002060"/>
                </a:solidFill>
                <a:latin typeface="Twinkl Cursive Looped" panose="02000000000000000000" pitchFamily="2" charset="0"/>
              </a:rPr>
              <a:t>I am using my tongue to separate the notes as I play them</a:t>
            </a:r>
            <a:r>
              <a:rPr lang="en-GB" altLang="en-US" sz="2400" dirty="0" smtClean="0">
                <a:solidFill>
                  <a:srgbClr val="002060"/>
                </a:solidFill>
                <a:latin typeface="Twinkl Cursive Looped" panose="02000000000000000000" pitchFamily="2" charset="0"/>
              </a:rPr>
              <a:t>.</a:t>
            </a:r>
            <a:endParaRPr lang="en-GB" altLang="en-US" sz="2400" dirty="0">
              <a:solidFill>
                <a:srgbClr val="002060"/>
              </a:solidFill>
              <a:latin typeface="Twinkl Cursive Loop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49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123">
            <a:extLst>
              <a:ext uri="{FF2B5EF4-FFF2-40B4-BE49-F238E27FC236}">
                <a16:creationId xmlns="" xmlns:a16="http://schemas.microsoft.com/office/drawing/2014/main" id="{8DA6FC19-9AC8-BB4F-B75A-2F6BF76C5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429" y="351330"/>
            <a:ext cx="10801398" cy="1015663"/>
          </a:xfrm>
          <a:prstGeom prst="rect">
            <a:avLst/>
          </a:prstGeom>
        </p:spPr>
      </p:pic>
      <p:sp>
        <p:nvSpPr>
          <p:cNvPr id="125" name="Oval 124">
            <a:extLst>
              <a:ext uri="{FF2B5EF4-FFF2-40B4-BE49-F238E27FC236}">
                <a16:creationId xmlns="" xmlns:a16="http://schemas.microsoft.com/office/drawing/2014/main" id="{B4A3F9ED-EF34-5646-BE8E-3C7D0EA7F8A1}"/>
              </a:ext>
            </a:extLst>
          </p:cNvPr>
          <p:cNvSpPr/>
          <p:nvPr/>
        </p:nvSpPr>
        <p:spPr>
          <a:xfrm>
            <a:off x="2263840" y="720550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>
            <a:extLst>
              <a:ext uri="{FF2B5EF4-FFF2-40B4-BE49-F238E27FC236}">
                <a16:creationId xmlns="" xmlns:a16="http://schemas.microsoft.com/office/drawing/2014/main" id="{380350A8-E804-934B-9E97-F7575E83516C}"/>
              </a:ext>
            </a:extLst>
          </p:cNvPr>
          <p:cNvSpPr/>
          <p:nvPr/>
        </p:nvSpPr>
        <p:spPr>
          <a:xfrm>
            <a:off x="2787970" y="720549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>
            <a:extLst>
              <a:ext uri="{FF2B5EF4-FFF2-40B4-BE49-F238E27FC236}">
                <a16:creationId xmlns="" xmlns:a16="http://schemas.microsoft.com/office/drawing/2014/main" id="{47C21009-6529-7341-BCEF-E8A8DB5489C2}"/>
              </a:ext>
            </a:extLst>
          </p:cNvPr>
          <p:cNvSpPr/>
          <p:nvPr/>
        </p:nvSpPr>
        <p:spPr>
          <a:xfrm>
            <a:off x="3312100" y="716034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>
            <a:extLst>
              <a:ext uri="{FF2B5EF4-FFF2-40B4-BE49-F238E27FC236}">
                <a16:creationId xmlns="" xmlns:a16="http://schemas.microsoft.com/office/drawing/2014/main" id="{75687A2D-18FF-C54B-8011-A7C0C9811DED}"/>
              </a:ext>
            </a:extLst>
          </p:cNvPr>
          <p:cNvSpPr/>
          <p:nvPr/>
        </p:nvSpPr>
        <p:spPr>
          <a:xfrm>
            <a:off x="3834584" y="716033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9" name="Straight Connector 128">
            <a:extLst>
              <a:ext uri="{FF2B5EF4-FFF2-40B4-BE49-F238E27FC236}">
                <a16:creationId xmlns="" xmlns:a16="http://schemas.microsoft.com/office/drawing/2014/main" id="{44E3D907-1054-E547-980E-6FAEFB8D3F9E}"/>
              </a:ext>
            </a:extLst>
          </p:cNvPr>
          <p:cNvCxnSpPr>
            <a:cxnSpLocks/>
          </p:cNvCxnSpPr>
          <p:nvPr/>
        </p:nvCxnSpPr>
        <p:spPr>
          <a:xfrm>
            <a:off x="4526158" y="365708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0" name="Rectangle 129">
            <a:extLst>
              <a:ext uri="{FF2B5EF4-FFF2-40B4-BE49-F238E27FC236}">
                <a16:creationId xmlns="" xmlns:a16="http://schemas.microsoft.com/office/drawing/2014/main" id="{B0EA6DA2-1CB2-3C45-81B1-D799AF9C2674}"/>
              </a:ext>
            </a:extLst>
          </p:cNvPr>
          <p:cNvSpPr/>
          <p:nvPr/>
        </p:nvSpPr>
        <p:spPr>
          <a:xfrm>
            <a:off x="5302364" y="636826"/>
            <a:ext cx="426720" cy="128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1" name="Straight Connector 130">
            <a:extLst>
              <a:ext uri="{FF2B5EF4-FFF2-40B4-BE49-F238E27FC236}">
                <a16:creationId xmlns="" xmlns:a16="http://schemas.microsoft.com/office/drawing/2014/main" id="{CDC1A3F4-10A7-F64F-9AC2-B21D1BD6380C}"/>
              </a:ext>
            </a:extLst>
          </p:cNvPr>
          <p:cNvCxnSpPr>
            <a:cxnSpLocks/>
          </p:cNvCxnSpPr>
          <p:nvPr/>
        </p:nvCxnSpPr>
        <p:spPr>
          <a:xfrm>
            <a:off x="6527237" y="365708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="" xmlns:a16="http://schemas.microsoft.com/office/drawing/2014/main" id="{1F698F60-BED5-8140-AB21-88EC863D9E8A}"/>
              </a:ext>
            </a:extLst>
          </p:cNvPr>
          <p:cNvCxnSpPr>
            <a:cxnSpLocks/>
          </p:cNvCxnSpPr>
          <p:nvPr/>
        </p:nvCxnSpPr>
        <p:spPr>
          <a:xfrm>
            <a:off x="9005393" y="365708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3" name="Rectangle 132">
            <a:extLst>
              <a:ext uri="{FF2B5EF4-FFF2-40B4-BE49-F238E27FC236}">
                <a16:creationId xmlns="" xmlns:a16="http://schemas.microsoft.com/office/drawing/2014/main" id="{2CF7AB66-DC96-BB4C-A693-03D7C0A3ED45}"/>
              </a:ext>
            </a:extLst>
          </p:cNvPr>
          <p:cNvSpPr/>
          <p:nvPr/>
        </p:nvSpPr>
        <p:spPr>
          <a:xfrm>
            <a:off x="9817706" y="618967"/>
            <a:ext cx="426720" cy="128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4" name="Straight Connector 133">
            <a:extLst>
              <a:ext uri="{FF2B5EF4-FFF2-40B4-BE49-F238E27FC236}">
                <a16:creationId xmlns="" xmlns:a16="http://schemas.microsoft.com/office/drawing/2014/main" id="{CDABC119-EDBA-1048-B989-79A02D0F5A50}"/>
              </a:ext>
            </a:extLst>
          </p:cNvPr>
          <p:cNvCxnSpPr>
            <a:cxnSpLocks/>
          </p:cNvCxnSpPr>
          <p:nvPr/>
        </p:nvCxnSpPr>
        <p:spPr>
          <a:xfrm>
            <a:off x="11111827" y="351330"/>
            <a:ext cx="0" cy="1015663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5" name="Picture 134">
            <a:extLst>
              <a:ext uri="{FF2B5EF4-FFF2-40B4-BE49-F238E27FC236}">
                <a16:creationId xmlns="" xmlns:a16="http://schemas.microsoft.com/office/drawing/2014/main" id="{72F1D912-16B5-D841-A87B-CE9FA67792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153" y="0"/>
            <a:ext cx="1080172" cy="1842946"/>
          </a:xfrm>
          <a:prstGeom prst="rect">
            <a:avLst/>
          </a:prstGeom>
        </p:spPr>
      </p:pic>
      <p:sp>
        <p:nvSpPr>
          <p:cNvPr id="136" name="TextBox 135">
            <a:extLst>
              <a:ext uri="{FF2B5EF4-FFF2-40B4-BE49-F238E27FC236}">
                <a16:creationId xmlns="" xmlns:a16="http://schemas.microsoft.com/office/drawing/2014/main" id="{317645AD-79F5-1948-8D79-4F9CA3AD6BFC}"/>
              </a:ext>
            </a:extLst>
          </p:cNvPr>
          <p:cNvSpPr txBox="1"/>
          <p:nvPr/>
        </p:nvSpPr>
        <p:spPr>
          <a:xfrm>
            <a:off x="1356139" y="122091"/>
            <a:ext cx="544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4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="" xmlns:a16="http://schemas.microsoft.com/office/drawing/2014/main" id="{789E2BFD-73D0-6A4E-9468-88B0B13971D3}"/>
              </a:ext>
            </a:extLst>
          </p:cNvPr>
          <p:cNvSpPr txBox="1"/>
          <p:nvPr/>
        </p:nvSpPr>
        <p:spPr>
          <a:xfrm>
            <a:off x="1369288" y="629922"/>
            <a:ext cx="544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4</a:t>
            </a:r>
          </a:p>
        </p:txBody>
      </p:sp>
      <p:sp>
        <p:nvSpPr>
          <p:cNvPr id="138" name="Oval 137">
            <a:extLst>
              <a:ext uri="{FF2B5EF4-FFF2-40B4-BE49-F238E27FC236}">
                <a16:creationId xmlns="" xmlns:a16="http://schemas.microsoft.com/office/drawing/2014/main" id="{9F600CEA-30BE-E84C-B3CD-A4CDBCFDFF64}"/>
              </a:ext>
            </a:extLst>
          </p:cNvPr>
          <p:cNvSpPr/>
          <p:nvPr/>
        </p:nvSpPr>
        <p:spPr>
          <a:xfrm>
            <a:off x="6907651" y="715890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>
            <a:extLst>
              <a:ext uri="{FF2B5EF4-FFF2-40B4-BE49-F238E27FC236}">
                <a16:creationId xmlns="" xmlns:a16="http://schemas.microsoft.com/office/drawing/2014/main" id="{85432A9A-3A97-2D49-B1EB-B5EB28A5E53A}"/>
              </a:ext>
            </a:extLst>
          </p:cNvPr>
          <p:cNvSpPr/>
          <p:nvPr/>
        </p:nvSpPr>
        <p:spPr>
          <a:xfrm>
            <a:off x="7431781" y="715889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>
            <a:extLst>
              <a:ext uri="{FF2B5EF4-FFF2-40B4-BE49-F238E27FC236}">
                <a16:creationId xmlns="" xmlns:a16="http://schemas.microsoft.com/office/drawing/2014/main" id="{1F6D2AEE-0DC6-B348-8FCB-2173F5444819}"/>
              </a:ext>
            </a:extLst>
          </p:cNvPr>
          <p:cNvSpPr/>
          <p:nvPr/>
        </p:nvSpPr>
        <p:spPr>
          <a:xfrm>
            <a:off x="7955911" y="711374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>
            <a:extLst>
              <a:ext uri="{FF2B5EF4-FFF2-40B4-BE49-F238E27FC236}">
                <a16:creationId xmlns="" xmlns:a16="http://schemas.microsoft.com/office/drawing/2014/main" id="{66BA3A34-F19E-0C4E-AE02-1944BAACFF0D}"/>
              </a:ext>
            </a:extLst>
          </p:cNvPr>
          <p:cNvSpPr/>
          <p:nvPr/>
        </p:nvSpPr>
        <p:spPr>
          <a:xfrm>
            <a:off x="8478395" y="711373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Rectangle 195">
            <a:extLst>
              <a:ext uri="{FF2B5EF4-FFF2-40B4-BE49-F238E27FC236}">
                <a16:creationId xmlns="" xmlns:a16="http://schemas.microsoft.com/office/drawing/2014/main" id="{66B8BEEC-8C15-4949-BA5F-AAD0DEA95264}"/>
              </a:ext>
            </a:extLst>
          </p:cNvPr>
          <p:cNvSpPr/>
          <p:nvPr/>
        </p:nvSpPr>
        <p:spPr>
          <a:xfrm rot="16200000">
            <a:off x="9771992" y="1296731"/>
            <a:ext cx="361522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88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Glory B</a:t>
            </a:r>
          </a:p>
        </p:txBody>
      </p:sp>
      <p:cxnSp>
        <p:nvCxnSpPr>
          <p:cNvPr id="197" name="Straight Connector 196">
            <a:extLst>
              <a:ext uri="{FF2B5EF4-FFF2-40B4-BE49-F238E27FC236}">
                <a16:creationId xmlns="" xmlns:a16="http://schemas.microsoft.com/office/drawing/2014/main" id="{816DF18C-E927-2E49-96C6-0C8E7D6DAC14}"/>
              </a:ext>
            </a:extLst>
          </p:cNvPr>
          <p:cNvCxnSpPr>
            <a:cxnSpLocks/>
          </p:cNvCxnSpPr>
          <p:nvPr/>
        </p:nvCxnSpPr>
        <p:spPr>
          <a:xfrm>
            <a:off x="2574391" y="122091"/>
            <a:ext cx="0" cy="73648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="" xmlns:a16="http://schemas.microsoft.com/office/drawing/2014/main" id="{519EF18E-BDD3-B842-B83C-596BBC58F963}"/>
              </a:ext>
            </a:extLst>
          </p:cNvPr>
          <p:cNvCxnSpPr>
            <a:cxnSpLocks/>
          </p:cNvCxnSpPr>
          <p:nvPr/>
        </p:nvCxnSpPr>
        <p:spPr>
          <a:xfrm>
            <a:off x="3101567" y="112915"/>
            <a:ext cx="0" cy="73648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="" xmlns:a16="http://schemas.microsoft.com/office/drawing/2014/main" id="{1023A9FB-592A-3743-9109-B20531C79903}"/>
              </a:ext>
            </a:extLst>
          </p:cNvPr>
          <p:cNvCxnSpPr>
            <a:cxnSpLocks/>
          </p:cNvCxnSpPr>
          <p:nvPr/>
        </p:nvCxnSpPr>
        <p:spPr>
          <a:xfrm>
            <a:off x="3622651" y="134361"/>
            <a:ext cx="0" cy="73648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="" xmlns:a16="http://schemas.microsoft.com/office/drawing/2014/main" id="{A942F388-35E6-B940-9841-65BF7916E5CE}"/>
              </a:ext>
            </a:extLst>
          </p:cNvPr>
          <p:cNvCxnSpPr>
            <a:cxnSpLocks/>
          </p:cNvCxnSpPr>
          <p:nvPr/>
        </p:nvCxnSpPr>
        <p:spPr>
          <a:xfrm>
            <a:off x="4145135" y="134361"/>
            <a:ext cx="0" cy="73648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2" name="Straight Connector 201">
            <a:extLst>
              <a:ext uri="{FF2B5EF4-FFF2-40B4-BE49-F238E27FC236}">
                <a16:creationId xmlns="" xmlns:a16="http://schemas.microsoft.com/office/drawing/2014/main" id="{EB60D500-FAAC-094A-9FF3-890D4A35A8D1}"/>
              </a:ext>
            </a:extLst>
          </p:cNvPr>
          <p:cNvCxnSpPr>
            <a:cxnSpLocks/>
          </p:cNvCxnSpPr>
          <p:nvPr/>
        </p:nvCxnSpPr>
        <p:spPr>
          <a:xfrm>
            <a:off x="7218202" y="117600"/>
            <a:ext cx="0" cy="73648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="" xmlns:a16="http://schemas.microsoft.com/office/drawing/2014/main" id="{C08B1158-B323-D24A-BC3B-1B829CD58531}"/>
              </a:ext>
            </a:extLst>
          </p:cNvPr>
          <p:cNvCxnSpPr>
            <a:cxnSpLocks/>
          </p:cNvCxnSpPr>
          <p:nvPr/>
        </p:nvCxnSpPr>
        <p:spPr>
          <a:xfrm>
            <a:off x="7745378" y="108424"/>
            <a:ext cx="0" cy="73648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4" name="Straight Connector 203">
            <a:extLst>
              <a:ext uri="{FF2B5EF4-FFF2-40B4-BE49-F238E27FC236}">
                <a16:creationId xmlns="" xmlns:a16="http://schemas.microsoft.com/office/drawing/2014/main" id="{0F92FAC8-7BB0-FB40-9532-8982986B44CC}"/>
              </a:ext>
            </a:extLst>
          </p:cNvPr>
          <p:cNvCxnSpPr>
            <a:cxnSpLocks/>
          </p:cNvCxnSpPr>
          <p:nvPr/>
        </p:nvCxnSpPr>
        <p:spPr>
          <a:xfrm>
            <a:off x="8266462" y="129870"/>
            <a:ext cx="0" cy="73648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="" xmlns:a16="http://schemas.microsoft.com/office/drawing/2014/main" id="{99905926-6295-9148-8686-E01E58180EA8}"/>
              </a:ext>
            </a:extLst>
          </p:cNvPr>
          <p:cNvCxnSpPr>
            <a:cxnSpLocks/>
          </p:cNvCxnSpPr>
          <p:nvPr/>
        </p:nvCxnSpPr>
        <p:spPr>
          <a:xfrm>
            <a:off x="8788946" y="129870"/>
            <a:ext cx="0" cy="73648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6" name="Picture 205">
            <a:extLst>
              <a:ext uri="{FF2B5EF4-FFF2-40B4-BE49-F238E27FC236}">
                <a16:creationId xmlns="" xmlns:a16="http://schemas.microsoft.com/office/drawing/2014/main" id="{9B982A3D-7578-AD42-A295-D248CFA59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429" y="2005628"/>
            <a:ext cx="10801398" cy="1015663"/>
          </a:xfrm>
          <a:prstGeom prst="rect">
            <a:avLst/>
          </a:prstGeom>
        </p:spPr>
      </p:pic>
      <p:sp>
        <p:nvSpPr>
          <p:cNvPr id="207" name="Oval 206">
            <a:extLst>
              <a:ext uri="{FF2B5EF4-FFF2-40B4-BE49-F238E27FC236}">
                <a16:creationId xmlns="" xmlns:a16="http://schemas.microsoft.com/office/drawing/2014/main" id="{6DB7D8E0-A390-C443-B0D1-B60DDCADDCBA}"/>
              </a:ext>
            </a:extLst>
          </p:cNvPr>
          <p:cNvSpPr/>
          <p:nvPr/>
        </p:nvSpPr>
        <p:spPr>
          <a:xfrm>
            <a:off x="2263840" y="2374848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>
            <a:extLst>
              <a:ext uri="{FF2B5EF4-FFF2-40B4-BE49-F238E27FC236}">
                <a16:creationId xmlns="" xmlns:a16="http://schemas.microsoft.com/office/drawing/2014/main" id="{EB0AEC5D-0228-EC47-B805-68240F407DBB}"/>
              </a:ext>
            </a:extLst>
          </p:cNvPr>
          <p:cNvSpPr/>
          <p:nvPr/>
        </p:nvSpPr>
        <p:spPr>
          <a:xfrm>
            <a:off x="2787970" y="2374847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>
            <a:extLst>
              <a:ext uri="{FF2B5EF4-FFF2-40B4-BE49-F238E27FC236}">
                <a16:creationId xmlns="" xmlns:a16="http://schemas.microsoft.com/office/drawing/2014/main" id="{890FD5A6-EF85-3140-9731-15F5219D6452}"/>
              </a:ext>
            </a:extLst>
          </p:cNvPr>
          <p:cNvSpPr/>
          <p:nvPr/>
        </p:nvSpPr>
        <p:spPr>
          <a:xfrm>
            <a:off x="3312100" y="2370332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>
            <a:extLst>
              <a:ext uri="{FF2B5EF4-FFF2-40B4-BE49-F238E27FC236}">
                <a16:creationId xmlns="" xmlns:a16="http://schemas.microsoft.com/office/drawing/2014/main" id="{C4DB4F02-02D4-BD47-8D7E-4FA7E00C9AFD}"/>
              </a:ext>
            </a:extLst>
          </p:cNvPr>
          <p:cNvSpPr/>
          <p:nvPr/>
        </p:nvSpPr>
        <p:spPr>
          <a:xfrm>
            <a:off x="3834584" y="2370331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1" name="Straight Connector 210">
            <a:extLst>
              <a:ext uri="{FF2B5EF4-FFF2-40B4-BE49-F238E27FC236}">
                <a16:creationId xmlns="" xmlns:a16="http://schemas.microsoft.com/office/drawing/2014/main" id="{49E7FE94-9811-0846-A3E1-076B81C556B8}"/>
              </a:ext>
            </a:extLst>
          </p:cNvPr>
          <p:cNvCxnSpPr>
            <a:cxnSpLocks/>
          </p:cNvCxnSpPr>
          <p:nvPr/>
        </p:nvCxnSpPr>
        <p:spPr>
          <a:xfrm>
            <a:off x="4526158" y="2020006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2" name="Rectangle 211">
            <a:extLst>
              <a:ext uri="{FF2B5EF4-FFF2-40B4-BE49-F238E27FC236}">
                <a16:creationId xmlns="" xmlns:a16="http://schemas.microsoft.com/office/drawing/2014/main" id="{F39A4E20-2F55-C343-9700-81AAE4A4472E}"/>
              </a:ext>
            </a:extLst>
          </p:cNvPr>
          <p:cNvSpPr/>
          <p:nvPr/>
        </p:nvSpPr>
        <p:spPr>
          <a:xfrm>
            <a:off x="5302364" y="2291124"/>
            <a:ext cx="426720" cy="128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3" name="Straight Connector 212">
            <a:extLst>
              <a:ext uri="{FF2B5EF4-FFF2-40B4-BE49-F238E27FC236}">
                <a16:creationId xmlns="" xmlns:a16="http://schemas.microsoft.com/office/drawing/2014/main" id="{5EB55102-21A4-7245-8CCC-ABCFF212F25A}"/>
              </a:ext>
            </a:extLst>
          </p:cNvPr>
          <p:cNvCxnSpPr>
            <a:cxnSpLocks/>
          </p:cNvCxnSpPr>
          <p:nvPr/>
        </p:nvCxnSpPr>
        <p:spPr>
          <a:xfrm>
            <a:off x="6527237" y="2020006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4" name="Straight Connector 213">
            <a:extLst>
              <a:ext uri="{FF2B5EF4-FFF2-40B4-BE49-F238E27FC236}">
                <a16:creationId xmlns="" xmlns:a16="http://schemas.microsoft.com/office/drawing/2014/main" id="{51D547F9-C70D-1940-8B6B-88AA26E982B9}"/>
              </a:ext>
            </a:extLst>
          </p:cNvPr>
          <p:cNvCxnSpPr>
            <a:cxnSpLocks/>
          </p:cNvCxnSpPr>
          <p:nvPr/>
        </p:nvCxnSpPr>
        <p:spPr>
          <a:xfrm>
            <a:off x="9005393" y="2020006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5" name="Rectangle 214">
            <a:extLst>
              <a:ext uri="{FF2B5EF4-FFF2-40B4-BE49-F238E27FC236}">
                <a16:creationId xmlns="" xmlns:a16="http://schemas.microsoft.com/office/drawing/2014/main" id="{C17F0A09-2D2D-E24D-A6F8-25076E65D6A6}"/>
              </a:ext>
            </a:extLst>
          </p:cNvPr>
          <p:cNvSpPr/>
          <p:nvPr/>
        </p:nvSpPr>
        <p:spPr>
          <a:xfrm>
            <a:off x="9817706" y="2273265"/>
            <a:ext cx="426720" cy="128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6" name="Straight Connector 215">
            <a:extLst>
              <a:ext uri="{FF2B5EF4-FFF2-40B4-BE49-F238E27FC236}">
                <a16:creationId xmlns="" xmlns:a16="http://schemas.microsoft.com/office/drawing/2014/main" id="{E09014F9-948A-D943-82E3-2DC4C016EA57}"/>
              </a:ext>
            </a:extLst>
          </p:cNvPr>
          <p:cNvCxnSpPr>
            <a:cxnSpLocks/>
          </p:cNvCxnSpPr>
          <p:nvPr/>
        </p:nvCxnSpPr>
        <p:spPr>
          <a:xfrm>
            <a:off x="11111827" y="2005628"/>
            <a:ext cx="0" cy="1015663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17" name="Picture 216">
            <a:extLst>
              <a:ext uri="{FF2B5EF4-FFF2-40B4-BE49-F238E27FC236}">
                <a16:creationId xmlns="" xmlns:a16="http://schemas.microsoft.com/office/drawing/2014/main" id="{11365ED7-09C6-1648-B9CB-BFEAD9BEB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153" y="1654298"/>
            <a:ext cx="1080172" cy="1842946"/>
          </a:xfrm>
          <a:prstGeom prst="rect">
            <a:avLst/>
          </a:prstGeom>
        </p:spPr>
      </p:pic>
      <p:sp>
        <p:nvSpPr>
          <p:cNvPr id="218" name="TextBox 217">
            <a:extLst>
              <a:ext uri="{FF2B5EF4-FFF2-40B4-BE49-F238E27FC236}">
                <a16:creationId xmlns="" xmlns:a16="http://schemas.microsoft.com/office/drawing/2014/main" id="{11EB4ADE-FA73-BB4F-A835-09DFE05C6FE6}"/>
              </a:ext>
            </a:extLst>
          </p:cNvPr>
          <p:cNvSpPr txBox="1"/>
          <p:nvPr/>
        </p:nvSpPr>
        <p:spPr>
          <a:xfrm>
            <a:off x="1356139" y="1776389"/>
            <a:ext cx="544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4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="" xmlns:a16="http://schemas.microsoft.com/office/drawing/2014/main" id="{C78EDF18-628B-3945-B49B-28260862EDCC}"/>
              </a:ext>
            </a:extLst>
          </p:cNvPr>
          <p:cNvSpPr txBox="1"/>
          <p:nvPr/>
        </p:nvSpPr>
        <p:spPr>
          <a:xfrm>
            <a:off x="1369288" y="2284220"/>
            <a:ext cx="544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4</a:t>
            </a:r>
          </a:p>
        </p:txBody>
      </p:sp>
      <p:sp>
        <p:nvSpPr>
          <p:cNvPr id="220" name="Oval 219">
            <a:extLst>
              <a:ext uri="{FF2B5EF4-FFF2-40B4-BE49-F238E27FC236}">
                <a16:creationId xmlns="" xmlns:a16="http://schemas.microsoft.com/office/drawing/2014/main" id="{90A23CA8-D5E4-624A-B150-15C48E5BFDBB}"/>
              </a:ext>
            </a:extLst>
          </p:cNvPr>
          <p:cNvSpPr/>
          <p:nvPr/>
        </p:nvSpPr>
        <p:spPr>
          <a:xfrm>
            <a:off x="6907651" y="2370188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>
            <a:extLst>
              <a:ext uri="{FF2B5EF4-FFF2-40B4-BE49-F238E27FC236}">
                <a16:creationId xmlns="" xmlns:a16="http://schemas.microsoft.com/office/drawing/2014/main" id="{545F7495-1958-B04E-A1C8-B0AB5BFCF760}"/>
              </a:ext>
            </a:extLst>
          </p:cNvPr>
          <p:cNvSpPr/>
          <p:nvPr/>
        </p:nvSpPr>
        <p:spPr>
          <a:xfrm>
            <a:off x="7431781" y="2370187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>
            <a:extLst>
              <a:ext uri="{FF2B5EF4-FFF2-40B4-BE49-F238E27FC236}">
                <a16:creationId xmlns="" xmlns:a16="http://schemas.microsoft.com/office/drawing/2014/main" id="{936F7BBE-5579-6F4E-BA9B-76961A6241F8}"/>
              </a:ext>
            </a:extLst>
          </p:cNvPr>
          <p:cNvSpPr/>
          <p:nvPr/>
        </p:nvSpPr>
        <p:spPr>
          <a:xfrm>
            <a:off x="7955911" y="2365672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>
            <a:extLst>
              <a:ext uri="{FF2B5EF4-FFF2-40B4-BE49-F238E27FC236}">
                <a16:creationId xmlns="" xmlns:a16="http://schemas.microsoft.com/office/drawing/2014/main" id="{4EB6D5C2-DE11-1741-8625-9CD21DDD7EC6}"/>
              </a:ext>
            </a:extLst>
          </p:cNvPr>
          <p:cNvSpPr/>
          <p:nvPr/>
        </p:nvSpPr>
        <p:spPr>
          <a:xfrm>
            <a:off x="8478395" y="2365671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4" name="Straight Connector 223">
            <a:extLst>
              <a:ext uri="{FF2B5EF4-FFF2-40B4-BE49-F238E27FC236}">
                <a16:creationId xmlns="" xmlns:a16="http://schemas.microsoft.com/office/drawing/2014/main" id="{65E35DD5-C535-B54B-9EF2-4ADA841848CF}"/>
              </a:ext>
            </a:extLst>
          </p:cNvPr>
          <p:cNvCxnSpPr>
            <a:cxnSpLocks/>
          </p:cNvCxnSpPr>
          <p:nvPr/>
        </p:nvCxnSpPr>
        <p:spPr>
          <a:xfrm>
            <a:off x="2574391" y="1776389"/>
            <a:ext cx="0" cy="73648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5" name="Straight Connector 224">
            <a:extLst>
              <a:ext uri="{FF2B5EF4-FFF2-40B4-BE49-F238E27FC236}">
                <a16:creationId xmlns="" xmlns:a16="http://schemas.microsoft.com/office/drawing/2014/main" id="{A2800376-2759-894E-A1C7-74030EC62707}"/>
              </a:ext>
            </a:extLst>
          </p:cNvPr>
          <p:cNvCxnSpPr>
            <a:cxnSpLocks/>
          </p:cNvCxnSpPr>
          <p:nvPr/>
        </p:nvCxnSpPr>
        <p:spPr>
          <a:xfrm>
            <a:off x="3101567" y="1767213"/>
            <a:ext cx="0" cy="73648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="" xmlns:a16="http://schemas.microsoft.com/office/drawing/2014/main" id="{B07F16AA-2877-BA44-BE38-1FA5AF021536}"/>
              </a:ext>
            </a:extLst>
          </p:cNvPr>
          <p:cNvCxnSpPr>
            <a:cxnSpLocks/>
          </p:cNvCxnSpPr>
          <p:nvPr/>
        </p:nvCxnSpPr>
        <p:spPr>
          <a:xfrm>
            <a:off x="3622651" y="1788659"/>
            <a:ext cx="0" cy="73648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7" name="Straight Connector 226">
            <a:extLst>
              <a:ext uri="{FF2B5EF4-FFF2-40B4-BE49-F238E27FC236}">
                <a16:creationId xmlns="" xmlns:a16="http://schemas.microsoft.com/office/drawing/2014/main" id="{A455E51E-E80D-4147-B04E-C5205FD2774E}"/>
              </a:ext>
            </a:extLst>
          </p:cNvPr>
          <p:cNvCxnSpPr>
            <a:cxnSpLocks/>
          </p:cNvCxnSpPr>
          <p:nvPr/>
        </p:nvCxnSpPr>
        <p:spPr>
          <a:xfrm>
            <a:off x="4145135" y="1788659"/>
            <a:ext cx="0" cy="73648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="" xmlns:a16="http://schemas.microsoft.com/office/drawing/2014/main" id="{399593E3-5B88-E84A-8A47-05B5C1CF98CA}"/>
              </a:ext>
            </a:extLst>
          </p:cNvPr>
          <p:cNvCxnSpPr>
            <a:cxnSpLocks/>
          </p:cNvCxnSpPr>
          <p:nvPr/>
        </p:nvCxnSpPr>
        <p:spPr>
          <a:xfrm>
            <a:off x="7218202" y="1771898"/>
            <a:ext cx="0" cy="73648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="" xmlns:a16="http://schemas.microsoft.com/office/drawing/2014/main" id="{D470A20C-78AC-5B4D-A1B0-2BE4EFA31648}"/>
              </a:ext>
            </a:extLst>
          </p:cNvPr>
          <p:cNvCxnSpPr>
            <a:cxnSpLocks/>
          </p:cNvCxnSpPr>
          <p:nvPr/>
        </p:nvCxnSpPr>
        <p:spPr>
          <a:xfrm>
            <a:off x="7745378" y="1762722"/>
            <a:ext cx="0" cy="73648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0" name="Straight Connector 229">
            <a:extLst>
              <a:ext uri="{FF2B5EF4-FFF2-40B4-BE49-F238E27FC236}">
                <a16:creationId xmlns="" xmlns:a16="http://schemas.microsoft.com/office/drawing/2014/main" id="{B7AF514D-71DC-8F4C-9E2A-4A0282034CFB}"/>
              </a:ext>
            </a:extLst>
          </p:cNvPr>
          <p:cNvCxnSpPr>
            <a:cxnSpLocks/>
          </p:cNvCxnSpPr>
          <p:nvPr/>
        </p:nvCxnSpPr>
        <p:spPr>
          <a:xfrm>
            <a:off x="8266462" y="1784168"/>
            <a:ext cx="0" cy="73648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1" name="Straight Connector 230">
            <a:extLst>
              <a:ext uri="{FF2B5EF4-FFF2-40B4-BE49-F238E27FC236}">
                <a16:creationId xmlns="" xmlns:a16="http://schemas.microsoft.com/office/drawing/2014/main" id="{267CD72F-4110-014B-897D-26B930BE6353}"/>
              </a:ext>
            </a:extLst>
          </p:cNvPr>
          <p:cNvCxnSpPr>
            <a:cxnSpLocks/>
          </p:cNvCxnSpPr>
          <p:nvPr/>
        </p:nvCxnSpPr>
        <p:spPr>
          <a:xfrm>
            <a:off x="8788946" y="1784168"/>
            <a:ext cx="0" cy="73648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32" name="Picture 231">
            <a:extLst>
              <a:ext uri="{FF2B5EF4-FFF2-40B4-BE49-F238E27FC236}">
                <a16:creationId xmlns="" xmlns:a16="http://schemas.microsoft.com/office/drawing/2014/main" id="{3A3A65D7-B36E-504A-9F01-ED5776DBF1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429" y="3655466"/>
            <a:ext cx="10801398" cy="1015663"/>
          </a:xfrm>
          <a:prstGeom prst="rect">
            <a:avLst/>
          </a:prstGeom>
        </p:spPr>
      </p:pic>
      <p:sp>
        <p:nvSpPr>
          <p:cNvPr id="233" name="Oval 232">
            <a:extLst>
              <a:ext uri="{FF2B5EF4-FFF2-40B4-BE49-F238E27FC236}">
                <a16:creationId xmlns="" xmlns:a16="http://schemas.microsoft.com/office/drawing/2014/main" id="{214B6939-3807-B049-B38B-38D404FA395C}"/>
              </a:ext>
            </a:extLst>
          </p:cNvPr>
          <p:cNvSpPr/>
          <p:nvPr/>
        </p:nvSpPr>
        <p:spPr>
          <a:xfrm>
            <a:off x="2263840" y="4024686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>
            <a:extLst>
              <a:ext uri="{FF2B5EF4-FFF2-40B4-BE49-F238E27FC236}">
                <a16:creationId xmlns="" xmlns:a16="http://schemas.microsoft.com/office/drawing/2014/main" id="{AE8A5894-F315-3E4D-9C6F-9A0202D8A475}"/>
              </a:ext>
            </a:extLst>
          </p:cNvPr>
          <p:cNvSpPr/>
          <p:nvPr/>
        </p:nvSpPr>
        <p:spPr>
          <a:xfrm>
            <a:off x="2787970" y="4024685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>
            <a:extLst>
              <a:ext uri="{FF2B5EF4-FFF2-40B4-BE49-F238E27FC236}">
                <a16:creationId xmlns="" xmlns:a16="http://schemas.microsoft.com/office/drawing/2014/main" id="{59EB3855-FC8E-EF48-8DF3-F516BABBFC59}"/>
              </a:ext>
            </a:extLst>
          </p:cNvPr>
          <p:cNvSpPr/>
          <p:nvPr/>
        </p:nvSpPr>
        <p:spPr>
          <a:xfrm>
            <a:off x="3312100" y="4020170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>
            <a:extLst>
              <a:ext uri="{FF2B5EF4-FFF2-40B4-BE49-F238E27FC236}">
                <a16:creationId xmlns="" xmlns:a16="http://schemas.microsoft.com/office/drawing/2014/main" id="{7A7EEEB0-E5B9-C64B-9403-49291EEA2693}"/>
              </a:ext>
            </a:extLst>
          </p:cNvPr>
          <p:cNvSpPr/>
          <p:nvPr/>
        </p:nvSpPr>
        <p:spPr>
          <a:xfrm>
            <a:off x="3834584" y="4020169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7" name="Straight Connector 236">
            <a:extLst>
              <a:ext uri="{FF2B5EF4-FFF2-40B4-BE49-F238E27FC236}">
                <a16:creationId xmlns="" xmlns:a16="http://schemas.microsoft.com/office/drawing/2014/main" id="{D6EED781-0484-1F4B-9F6F-2F21BA8CEE75}"/>
              </a:ext>
            </a:extLst>
          </p:cNvPr>
          <p:cNvCxnSpPr>
            <a:cxnSpLocks/>
          </p:cNvCxnSpPr>
          <p:nvPr/>
        </p:nvCxnSpPr>
        <p:spPr>
          <a:xfrm>
            <a:off x="4526158" y="3669844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8" name="Rectangle 237">
            <a:extLst>
              <a:ext uri="{FF2B5EF4-FFF2-40B4-BE49-F238E27FC236}">
                <a16:creationId xmlns="" xmlns:a16="http://schemas.microsoft.com/office/drawing/2014/main" id="{890805E7-BE36-D741-83A6-3D3F80DAC038}"/>
              </a:ext>
            </a:extLst>
          </p:cNvPr>
          <p:cNvSpPr/>
          <p:nvPr/>
        </p:nvSpPr>
        <p:spPr>
          <a:xfrm>
            <a:off x="5302364" y="3940962"/>
            <a:ext cx="426720" cy="128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39" name="Straight Connector 238">
            <a:extLst>
              <a:ext uri="{FF2B5EF4-FFF2-40B4-BE49-F238E27FC236}">
                <a16:creationId xmlns="" xmlns:a16="http://schemas.microsoft.com/office/drawing/2014/main" id="{4F8F1DEA-F3B3-B64F-B22B-62573DD86D49}"/>
              </a:ext>
            </a:extLst>
          </p:cNvPr>
          <p:cNvCxnSpPr>
            <a:cxnSpLocks/>
          </p:cNvCxnSpPr>
          <p:nvPr/>
        </p:nvCxnSpPr>
        <p:spPr>
          <a:xfrm>
            <a:off x="6527237" y="3669844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0" name="Straight Connector 239">
            <a:extLst>
              <a:ext uri="{FF2B5EF4-FFF2-40B4-BE49-F238E27FC236}">
                <a16:creationId xmlns="" xmlns:a16="http://schemas.microsoft.com/office/drawing/2014/main" id="{5806195B-EA45-324A-9A9E-D120439AA9B9}"/>
              </a:ext>
            </a:extLst>
          </p:cNvPr>
          <p:cNvCxnSpPr>
            <a:cxnSpLocks/>
          </p:cNvCxnSpPr>
          <p:nvPr/>
        </p:nvCxnSpPr>
        <p:spPr>
          <a:xfrm>
            <a:off x="9005393" y="3669844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1" name="Rectangle 240">
            <a:extLst>
              <a:ext uri="{FF2B5EF4-FFF2-40B4-BE49-F238E27FC236}">
                <a16:creationId xmlns="" xmlns:a16="http://schemas.microsoft.com/office/drawing/2014/main" id="{6EFA7E6D-36F2-3B4A-B177-BF3943294253}"/>
              </a:ext>
            </a:extLst>
          </p:cNvPr>
          <p:cNvSpPr/>
          <p:nvPr/>
        </p:nvSpPr>
        <p:spPr>
          <a:xfrm>
            <a:off x="9817706" y="3923103"/>
            <a:ext cx="426720" cy="128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2" name="Straight Connector 241">
            <a:extLst>
              <a:ext uri="{FF2B5EF4-FFF2-40B4-BE49-F238E27FC236}">
                <a16:creationId xmlns="" xmlns:a16="http://schemas.microsoft.com/office/drawing/2014/main" id="{DD4283E3-96E0-624B-9E8A-6ABE86D64A5C}"/>
              </a:ext>
            </a:extLst>
          </p:cNvPr>
          <p:cNvCxnSpPr>
            <a:cxnSpLocks/>
          </p:cNvCxnSpPr>
          <p:nvPr/>
        </p:nvCxnSpPr>
        <p:spPr>
          <a:xfrm>
            <a:off x="11111827" y="3655466"/>
            <a:ext cx="0" cy="1015663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43" name="Picture 242">
            <a:extLst>
              <a:ext uri="{FF2B5EF4-FFF2-40B4-BE49-F238E27FC236}">
                <a16:creationId xmlns="" xmlns:a16="http://schemas.microsoft.com/office/drawing/2014/main" id="{FA542F51-E419-934F-92C4-F68DCABBF6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153" y="3304136"/>
            <a:ext cx="1080172" cy="1842946"/>
          </a:xfrm>
          <a:prstGeom prst="rect">
            <a:avLst/>
          </a:prstGeom>
        </p:spPr>
      </p:pic>
      <p:sp>
        <p:nvSpPr>
          <p:cNvPr id="244" name="TextBox 243">
            <a:extLst>
              <a:ext uri="{FF2B5EF4-FFF2-40B4-BE49-F238E27FC236}">
                <a16:creationId xmlns="" xmlns:a16="http://schemas.microsoft.com/office/drawing/2014/main" id="{051D2FC9-1787-ED4D-9FAC-69C820AEFBE2}"/>
              </a:ext>
            </a:extLst>
          </p:cNvPr>
          <p:cNvSpPr txBox="1"/>
          <p:nvPr/>
        </p:nvSpPr>
        <p:spPr>
          <a:xfrm>
            <a:off x="1356139" y="3426227"/>
            <a:ext cx="544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4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="" xmlns:a16="http://schemas.microsoft.com/office/drawing/2014/main" id="{F81AD222-5E2E-CA47-BF6F-81F72FC5A8A3}"/>
              </a:ext>
            </a:extLst>
          </p:cNvPr>
          <p:cNvSpPr txBox="1"/>
          <p:nvPr/>
        </p:nvSpPr>
        <p:spPr>
          <a:xfrm>
            <a:off x="1369288" y="3934058"/>
            <a:ext cx="544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4</a:t>
            </a:r>
          </a:p>
        </p:txBody>
      </p:sp>
      <p:sp>
        <p:nvSpPr>
          <p:cNvPr id="246" name="Oval 245">
            <a:extLst>
              <a:ext uri="{FF2B5EF4-FFF2-40B4-BE49-F238E27FC236}">
                <a16:creationId xmlns="" xmlns:a16="http://schemas.microsoft.com/office/drawing/2014/main" id="{B3D9AE4D-7316-2F4A-8897-93550FFBE092}"/>
              </a:ext>
            </a:extLst>
          </p:cNvPr>
          <p:cNvSpPr/>
          <p:nvPr/>
        </p:nvSpPr>
        <p:spPr>
          <a:xfrm>
            <a:off x="6907651" y="4020026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>
            <a:extLst>
              <a:ext uri="{FF2B5EF4-FFF2-40B4-BE49-F238E27FC236}">
                <a16:creationId xmlns="" xmlns:a16="http://schemas.microsoft.com/office/drawing/2014/main" id="{F3218005-1459-BF4D-B85E-024C618C127B}"/>
              </a:ext>
            </a:extLst>
          </p:cNvPr>
          <p:cNvSpPr/>
          <p:nvPr/>
        </p:nvSpPr>
        <p:spPr>
          <a:xfrm>
            <a:off x="7431781" y="4020025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>
            <a:extLst>
              <a:ext uri="{FF2B5EF4-FFF2-40B4-BE49-F238E27FC236}">
                <a16:creationId xmlns="" xmlns:a16="http://schemas.microsoft.com/office/drawing/2014/main" id="{2594CCA7-FF43-EC40-ABD9-A383776B6423}"/>
              </a:ext>
            </a:extLst>
          </p:cNvPr>
          <p:cNvSpPr/>
          <p:nvPr/>
        </p:nvSpPr>
        <p:spPr>
          <a:xfrm>
            <a:off x="7955911" y="4015510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>
            <a:extLst>
              <a:ext uri="{FF2B5EF4-FFF2-40B4-BE49-F238E27FC236}">
                <a16:creationId xmlns="" xmlns:a16="http://schemas.microsoft.com/office/drawing/2014/main" id="{6A9D462E-5194-484E-9E83-B0C1C89AE5B4}"/>
              </a:ext>
            </a:extLst>
          </p:cNvPr>
          <p:cNvSpPr/>
          <p:nvPr/>
        </p:nvSpPr>
        <p:spPr>
          <a:xfrm>
            <a:off x="8478395" y="4015509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0" name="Straight Connector 249">
            <a:extLst>
              <a:ext uri="{FF2B5EF4-FFF2-40B4-BE49-F238E27FC236}">
                <a16:creationId xmlns="" xmlns:a16="http://schemas.microsoft.com/office/drawing/2014/main" id="{4D5067EC-3BC7-C74A-AF31-53D8E6926205}"/>
              </a:ext>
            </a:extLst>
          </p:cNvPr>
          <p:cNvCxnSpPr>
            <a:cxnSpLocks/>
          </p:cNvCxnSpPr>
          <p:nvPr/>
        </p:nvCxnSpPr>
        <p:spPr>
          <a:xfrm>
            <a:off x="2574391" y="3426227"/>
            <a:ext cx="0" cy="73648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1" name="Straight Connector 250">
            <a:extLst>
              <a:ext uri="{FF2B5EF4-FFF2-40B4-BE49-F238E27FC236}">
                <a16:creationId xmlns="" xmlns:a16="http://schemas.microsoft.com/office/drawing/2014/main" id="{5F9340A0-152B-0D4A-9D71-2C1BDE88A0CB}"/>
              </a:ext>
            </a:extLst>
          </p:cNvPr>
          <p:cNvCxnSpPr>
            <a:cxnSpLocks/>
          </p:cNvCxnSpPr>
          <p:nvPr/>
        </p:nvCxnSpPr>
        <p:spPr>
          <a:xfrm>
            <a:off x="3101567" y="3417051"/>
            <a:ext cx="0" cy="73648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2" name="Straight Connector 251">
            <a:extLst>
              <a:ext uri="{FF2B5EF4-FFF2-40B4-BE49-F238E27FC236}">
                <a16:creationId xmlns="" xmlns:a16="http://schemas.microsoft.com/office/drawing/2014/main" id="{CFB0C162-4BA8-AF43-90BE-B8BE7C744C53}"/>
              </a:ext>
            </a:extLst>
          </p:cNvPr>
          <p:cNvCxnSpPr>
            <a:cxnSpLocks/>
          </p:cNvCxnSpPr>
          <p:nvPr/>
        </p:nvCxnSpPr>
        <p:spPr>
          <a:xfrm>
            <a:off x="3622651" y="3438497"/>
            <a:ext cx="0" cy="73648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3" name="Straight Connector 252">
            <a:extLst>
              <a:ext uri="{FF2B5EF4-FFF2-40B4-BE49-F238E27FC236}">
                <a16:creationId xmlns="" xmlns:a16="http://schemas.microsoft.com/office/drawing/2014/main" id="{A42D818E-E3B1-6445-99D4-055477634900}"/>
              </a:ext>
            </a:extLst>
          </p:cNvPr>
          <p:cNvCxnSpPr>
            <a:cxnSpLocks/>
          </p:cNvCxnSpPr>
          <p:nvPr/>
        </p:nvCxnSpPr>
        <p:spPr>
          <a:xfrm>
            <a:off x="4145135" y="3438497"/>
            <a:ext cx="0" cy="73648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4" name="Straight Connector 253">
            <a:extLst>
              <a:ext uri="{FF2B5EF4-FFF2-40B4-BE49-F238E27FC236}">
                <a16:creationId xmlns="" xmlns:a16="http://schemas.microsoft.com/office/drawing/2014/main" id="{7E05AC82-F5AC-124D-8D30-5E384E66450F}"/>
              </a:ext>
            </a:extLst>
          </p:cNvPr>
          <p:cNvCxnSpPr>
            <a:cxnSpLocks/>
          </p:cNvCxnSpPr>
          <p:nvPr/>
        </p:nvCxnSpPr>
        <p:spPr>
          <a:xfrm>
            <a:off x="7218202" y="3421736"/>
            <a:ext cx="0" cy="73648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5" name="Straight Connector 254">
            <a:extLst>
              <a:ext uri="{FF2B5EF4-FFF2-40B4-BE49-F238E27FC236}">
                <a16:creationId xmlns="" xmlns:a16="http://schemas.microsoft.com/office/drawing/2014/main" id="{26899D38-4F79-B04C-9679-13F23104D9E6}"/>
              </a:ext>
            </a:extLst>
          </p:cNvPr>
          <p:cNvCxnSpPr>
            <a:cxnSpLocks/>
          </p:cNvCxnSpPr>
          <p:nvPr/>
        </p:nvCxnSpPr>
        <p:spPr>
          <a:xfrm>
            <a:off x="7745378" y="3412560"/>
            <a:ext cx="0" cy="73648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6" name="Straight Connector 255">
            <a:extLst>
              <a:ext uri="{FF2B5EF4-FFF2-40B4-BE49-F238E27FC236}">
                <a16:creationId xmlns="" xmlns:a16="http://schemas.microsoft.com/office/drawing/2014/main" id="{94D89BC4-3EB6-4045-A179-78E09C6DA5F9}"/>
              </a:ext>
            </a:extLst>
          </p:cNvPr>
          <p:cNvCxnSpPr>
            <a:cxnSpLocks/>
          </p:cNvCxnSpPr>
          <p:nvPr/>
        </p:nvCxnSpPr>
        <p:spPr>
          <a:xfrm>
            <a:off x="8266462" y="3434006"/>
            <a:ext cx="0" cy="73648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7" name="Straight Connector 256">
            <a:extLst>
              <a:ext uri="{FF2B5EF4-FFF2-40B4-BE49-F238E27FC236}">
                <a16:creationId xmlns="" xmlns:a16="http://schemas.microsoft.com/office/drawing/2014/main" id="{E0F0EF53-4F3F-7746-9590-6326060700E9}"/>
              </a:ext>
            </a:extLst>
          </p:cNvPr>
          <p:cNvCxnSpPr>
            <a:cxnSpLocks/>
          </p:cNvCxnSpPr>
          <p:nvPr/>
        </p:nvCxnSpPr>
        <p:spPr>
          <a:xfrm>
            <a:off x="8788946" y="3434006"/>
            <a:ext cx="0" cy="73648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58" name="Picture 257">
            <a:extLst>
              <a:ext uri="{FF2B5EF4-FFF2-40B4-BE49-F238E27FC236}">
                <a16:creationId xmlns="" xmlns:a16="http://schemas.microsoft.com/office/drawing/2014/main" id="{E5DC406D-A072-D441-812E-22824FA393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429" y="5305304"/>
            <a:ext cx="10801398" cy="1015663"/>
          </a:xfrm>
          <a:prstGeom prst="rect">
            <a:avLst/>
          </a:prstGeom>
        </p:spPr>
      </p:pic>
      <p:sp>
        <p:nvSpPr>
          <p:cNvPr id="259" name="Oval 258">
            <a:extLst>
              <a:ext uri="{FF2B5EF4-FFF2-40B4-BE49-F238E27FC236}">
                <a16:creationId xmlns="" xmlns:a16="http://schemas.microsoft.com/office/drawing/2014/main" id="{7A3C2B2D-2C9A-1C46-8C72-5259A588B99D}"/>
              </a:ext>
            </a:extLst>
          </p:cNvPr>
          <p:cNvSpPr/>
          <p:nvPr/>
        </p:nvSpPr>
        <p:spPr>
          <a:xfrm>
            <a:off x="2263840" y="5674524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>
            <a:extLst>
              <a:ext uri="{FF2B5EF4-FFF2-40B4-BE49-F238E27FC236}">
                <a16:creationId xmlns="" xmlns:a16="http://schemas.microsoft.com/office/drawing/2014/main" id="{91DA223D-5EC6-124E-8C15-C77382F91F80}"/>
              </a:ext>
            </a:extLst>
          </p:cNvPr>
          <p:cNvSpPr/>
          <p:nvPr/>
        </p:nvSpPr>
        <p:spPr>
          <a:xfrm>
            <a:off x="2787970" y="5674523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>
            <a:extLst>
              <a:ext uri="{FF2B5EF4-FFF2-40B4-BE49-F238E27FC236}">
                <a16:creationId xmlns="" xmlns:a16="http://schemas.microsoft.com/office/drawing/2014/main" id="{BBDE45B7-E118-4A47-A1C0-5F0264DDE3BF}"/>
              </a:ext>
            </a:extLst>
          </p:cNvPr>
          <p:cNvSpPr/>
          <p:nvPr/>
        </p:nvSpPr>
        <p:spPr>
          <a:xfrm>
            <a:off x="3312100" y="5670008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>
            <a:extLst>
              <a:ext uri="{FF2B5EF4-FFF2-40B4-BE49-F238E27FC236}">
                <a16:creationId xmlns="" xmlns:a16="http://schemas.microsoft.com/office/drawing/2014/main" id="{75C6EB01-8FF3-6A45-BCAB-60CB65EABE64}"/>
              </a:ext>
            </a:extLst>
          </p:cNvPr>
          <p:cNvSpPr/>
          <p:nvPr/>
        </p:nvSpPr>
        <p:spPr>
          <a:xfrm>
            <a:off x="3834584" y="5670007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3" name="Straight Connector 262">
            <a:extLst>
              <a:ext uri="{FF2B5EF4-FFF2-40B4-BE49-F238E27FC236}">
                <a16:creationId xmlns="" xmlns:a16="http://schemas.microsoft.com/office/drawing/2014/main" id="{29F85BD4-ABDC-2149-BF6B-4BD89AFA700E}"/>
              </a:ext>
            </a:extLst>
          </p:cNvPr>
          <p:cNvCxnSpPr>
            <a:cxnSpLocks/>
          </p:cNvCxnSpPr>
          <p:nvPr/>
        </p:nvCxnSpPr>
        <p:spPr>
          <a:xfrm>
            <a:off x="4526158" y="5319682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4" name="Rectangle 263">
            <a:extLst>
              <a:ext uri="{FF2B5EF4-FFF2-40B4-BE49-F238E27FC236}">
                <a16:creationId xmlns="" xmlns:a16="http://schemas.microsoft.com/office/drawing/2014/main" id="{B7F72A73-79EF-654B-941F-D127496516DD}"/>
              </a:ext>
            </a:extLst>
          </p:cNvPr>
          <p:cNvSpPr/>
          <p:nvPr/>
        </p:nvSpPr>
        <p:spPr>
          <a:xfrm>
            <a:off x="5302364" y="5590800"/>
            <a:ext cx="426720" cy="128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5" name="Straight Connector 264">
            <a:extLst>
              <a:ext uri="{FF2B5EF4-FFF2-40B4-BE49-F238E27FC236}">
                <a16:creationId xmlns="" xmlns:a16="http://schemas.microsoft.com/office/drawing/2014/main" id="{7721FEAD-9D91-1043-8A29-CC81515FE56F}"/>
              </a:ext>
            </a:extLst>
          </p:cNvPr>
          <p:cNvCxnSpPr>
            <a:cxnSpLocks/>
          </p:cNvCxnSpPr>
          <p:nvPr/>
        </p:nvCxnSpPr>
        <p:spPr>
          <a:xfrm>
            <a:off x="6527237" y="5319682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6" name="Straight Connector 265">
            <a:extLst>
              <a:ext uri="{FF2B5EF4-FFF2-40B4-BE49-F238E27FC236}">
                <a16:creationId xmlns="" xmlns:a16="http://schemas.microsoft.com/office/drawing/2014/main" id="{554E5633-BE24-FB4E-BC99-03DBFA51BF60}"/>
              </a:ext>
            </a:extLst>
          </p:cNvPr>
          <p:cNvCxnSpPr>
            <a:cxnSpLocks/>
          </p:cNvCxnSpPr>
          <p:nvPr/>
        </p:nvCxnSpPr>
        <p:spPr>
          <a:xfrm>
            <a:off x="9005393" y="5319682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7" name="Rectangle 266">
            <a:extLst>
              <a:ext uri="{FF2B5EF4-FFF2-40B4-BE49-F238E27FC236}">
                <a16:creationId xmlns="" xmlns:a16="http://schemas.microsoft.com/office/drawing/2014/main" id="{1ADB6C32-AD3C-C143-9657-C57FB334A418}"/>
              </a:ext>
            </a:extLst>
          </p:cNvPr>
          <p:cNvSpPr/>
          <p:nvPr/>
        </p:nvSpPr>
        <p:spPr>
          <a:xfrm>
            <a:off x="9817706" y="5572941"/>
            <a:ext cx="426720" cy="128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8" name="Straight Connector 267">
            <a:extLst>
              <a:ext uri="{FF2B5EF4-FFF2-40B4-BE49-F238E27FC236}">
                <a16:creationId xmlns="" xmlns:a16="http://schemas.microsoft.com/office/drawing/2014/main" id="{84EACE25-9169-1C43-8691-FEC12F24F69F}"/>
              </a:ext>
            </a:extLst>
          </p:cNvPr>
          <p:cNvCxnSpPr>
            <a:cxnSpLocks/>
          </p:cNvCxnSpPr>
          <p:nvPr/>
        </p:nvCxnSpPr>
        <p:spPr>
          <a:xfrm>
            <a:off x="11111827" y="5305304"/>
            <a:ext cx="0" cy="1015663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69" name="Picture 268">
            <a:extLst>
              <a:ext uri="{FF2B5EF4-FFF2-40B4-BE49-F238E27FC236}">
                <a16:creationId xmlns="" xmlns:a16="http://schemas.microsoft.com/office/drawing/2014/main" id="{AC51EA77-E853-5E49-B14C-FF946B6484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153" y="4953974"/>
            <a:ext cx="1080172" cy="1842946"/>
          </a:xfrm>
          <a:prstGeom prst="rect">
            <a:avLst/>
          </a:prstGeom>
        </p:spPr>
      </p:pic>
      <p:sp>
        <p:nvSpPr>
          <p:cNvPr id="270" name="TextBox 269">
            <a:extLst>
              <a:ext uri="{FF2B5EF4-FFF2-40B4-BE49-F238E27FC236}">
                <a16:creationId xmlns="" xmlns:a16="http://schemas.microsoft.com/office/drawing/2014/main" id="{CFF5B45F-7566-8C48-80C3-ED09B8D8E68D}"/>
              </a:ext>
            </a:extLst>
          </p:cNvPr>
          <p:cNvSpPr txBox="1"/>
          <p:nvPr/>
        </p:nvSpPr>
        <p:spPr>
          <a:xfrm>
            <a:off x="1356139" y="5076065"/>
            <a:ext cx="544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4</a:t>
            </a:r>
          </a:p>
        </p:txBody>
      </p:sp>
      <p:sp>
        <p:nvSpPr>
          <p:cNvPr id="271" name="TextBox 270">
            <a:extLst>
              <a:ext uri="{FF2B5EF4-FFF2-40B4-BE49-F238E27FC236}">
                <a16:creationId xmlns="" xmlns:a16="http://schemas.microsoft.com/office/drawing/2014/main" id="{7E7D53A3-852A-DE4A-84A0-8909461DB307}"/>
              </a:ext>
            </a:extLst>
          </p:cNvPr>
          <p:cNvSpPr txBox="1"/>
          <p:nvPr/>
        </p:nvSpPr>
        <p:spPr>
          <a:xfrm>
            <a:off x="1369288" y="5583896"/>
            <a:ext cx="544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4</a:t>
            </a:r>
          </a:p>
        </p:txBody>
      </p:sp>
      <p:sp>
        <p:nvSpPr>
          <p:cNvPr id="272" name="Oval 271">
            <a:extLst>
              <a:ext uri="{FF2B5EF4-FFF2-40B4-BE49-F238E27FC236}">
                <a16:creationId xmlns="" xmlns:a16="http://schemas.microsoft.com/office/drawing/2014/main" id="{167AADFE-9C0F-634C-8406-3E1E59C18E40}"/>
              </a:ext>
            </a:extLst>
          </p:cNvPr>
          <p:cNvSpPr/>
          <p:nvPr/>
        </p:nvSpPr>
        <p:spPr>
          <a:xfrm>
            <a:off x="6907651" y="5669864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>
            <a:extLst>
              <a:ext uri="{FF2B5EF4-FFF2-40B4-BE49-F238E27FC236}">
                <a16:creationId xmlns="" xmlns:a16="http://schemas.microsoft.com/office/drawing/2014/main" id="{613C92D4-CBCE-4D41-B09F-AF6C2FB603AE}"/>
              </a:ext>
            </a:extLst>
          </p:cNvPr>
          <p:cNvSpPr/>
          <p:nvPr/>
        </p:nvSpPr>
        <p:spPr>
          <a:xfrm>
            <a:off x="7431781" y="5669863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Oval 273">
            <a:extLst>
              <a:ext uri="{FF2B5EF4-FFF2-40B4-BE49-F238E27FC236}">
                <a16:creationId xmlns="" xmlns:a16="http://schemas.microsoft.com/office/drawing/2014/main" id="{51807DA7-71C9-E640-83A1-612CAC9B2818}"/>
              </a:ext>
            </a:extLst>
          </p:cNvPr>
          <p:cNvSpPr/>
          <p:nvPr/>
        </p:nvSpPr>
        <p:spPr>
          <a:xfrm>
            <a:off x="7955911" y="5665348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>
            <a:extLst>
              <a:ext uri="{FF2B5EF4-FFF2-40B4-BE49-F238E27FC236}">
                <a16:creationId xmlns="" xmlns:a16="http://schemas.microsoft.com/office/drawing/2014/main" id="{D86CC9E0-EEA5-B546-A451-0AE0BDB487CD}"/>
              </a:ext>
            </a:extLst>
          </p:cNvPr>
          <p:cNvSpPr/>
          <p:nvPr/>
        </p:nvSpPr>
        <p:spPr>
          <a:xfrm>
            <a:off x="8478395" y="5665347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6" name="Straight Connector 275">
            <a:extLst>
              <a:ext uri="{FF2B5EF4-FFF2-40B4-BE49-F238E27FC236}">
                <a16:creationId xmlns="" xmlns:a16="http://schemas.microsoft.com/office/drawing/2014/main" id="{DB5AA560-F244-3244-97EC-7758390643A4}"/>
              </a:ext>
            </a:extLst>
          </p:cNvPr>
          <p:cNvCxnSpPr>
            <a:cxnSpLocks/>
          </p:cNvCxnSpPr>
          <p:nvPr/>
        </p:nvCxnSpPr>
        <p:spPr>
          <a:xfrm>
            <a:off x="2574391" y="5076065"/>
            <a:ext cx="0" cy="73648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7" name="Straight Connector 276">
            <a:extLst>
              <a:ext uri="{FF2B5EF4-FFF2-40B4-BE49-F238E27FC236}">
                <a16:creationId xmlns="" xmlns:a16="http://schemas.microsoft.com/office/drawing/2014/main" id="{C2F498DA-B4CC-D242-AAFD-B5DFAA3BF0C0}"/>
              </a:ext>
            </a:extLst>
          </p:cNvPr>
          <p:cNvCxnSpPr>
            <a:cxnSpLocks/>
          </p:cNvCxnSpPr>
          <p:nvPr/>
        </p:nvCxnSpPr>
        <p:spPr>
          <a:xfrm>
            <a:off x="3101567" y="5066889"/>
            <a:ext cx="0" cy="73648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8" name="Straight Connector 277">
            <a:extLst>
              <a:ext uri="{FF2B5EF4-FFF2-40B4-BE49-F238E27FC236}">
                <a16:creationId xmlns="" xmlns:a16="http://schemas.microsoft.com/office/drawing/2014/main" id="{4A81294F-09F8-134D-B962-B268225F6EF9}"/>
              </a:ext>
            </a:extLst>
          </p:cNvPr>
          <p:cNvCxnSpPr>
            <a:cxnSpLocks/>
          </p:cNvCxnSpPr>
          <p:nvPr/>
        </p:nvCxnSpPr>
        <p:spPr>
          <a:xfrm>
            <a:off x="3622651" y="5088335"/>
            <a:ext cx="0" cy="73648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9" name="Straight Connector 278">
            <a:extLst>
              <a:ext uri="{FF2B5EF4-FFF2-40B4-BE49-F238E27FC236}">
                <a16:creationId xmlns="" xmlns:a16="http://schemas.microsoft.com/office/drawing/2014/main" id="{1367DF6B-FC6C-F24C-AAFE-46C2C14DEEBB}"/>
              </a:ext>
            </a:extLst>
          </p:cNvPr>
          <p:cNvCxnSpPr>
            <a:cxnSpLocks/>
          </p:cNvCxnSpPr>
          <p:nvPr/>
        </p:nvCxnSpPr>
        <p:spPr>
          <a:xfrm>
            <a:off x="4145135" y="5088335"/>
            <a:ext cx="0" cy="73648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0" name="Straight Connector 279">
            <a:extLst>
              <a:ext uri="{FF2B5EF4-FFF2-40B4-BE49-F238E27FC236}">
                <a16:creationId xmlns="" xmlns:a16="http://schemas.microsoft.com/office/drawing/2014/main" id="{24BF5966-BB82-3F40-9E30-F6A3895A50FD}"/>
              </a:ext>
            </a:extLst>
          </p:cNvPr>
          <p:cNvCxnSpPr>
            <a:cxnSpLocks/>
          </p:cNvCxnSpPr>
          <p:nvPr/>
        </p:nvCxnSpPr>
        <p:spPr>
          <a:xfrm>
            <a:off x="7218202" y="5071574"/>
            <a:ext cx="0" cy="73648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1" name="Straight Connector 280">
            <a:extLst>
              <a:ext uri="{FF2B5EF4-FFF2-40B4-BE49-F238E27FC236}">
                <a16:creationId xmlns="" xmlns:a16="http://schemas.microsoft.com/office/drawing/2014/main" id="{FE2A642C-5A50-7545-AD74-C8000DC0082E}"/>
              </a:ext>
            </a:extLst>
          </p:cNvPr>
          <p:cNvCxnSpPr>
            <a:cxnSpLocks/>
          </p:cNvCxnSpPr>
          <p:nvPr/>
        </p:nvCxnSpPr>
        <p:spPr>
          <a:xfrm>
            <a:off x="7745378" y="5062398"/>
            <a:ext cx="0" cy="73648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2" name="Straight Connector 281">
            <a:extLst>
              <a:ext uri="{FF2B5EF4-FFF2-40B4-BE49-F238E27FC236}">
                <a16:creationId xmlns="" xmlns:a16="http://schemas.microsoft.com/office/drawing/2014/main" id="{07E5E5F3-5A5F-7248-847A-98D6275D1BC6}"/>
              </a:ext>
            </a:extLst>
          </p:cNvPr>
          <p:cNvCxnSpPr>
            <a:cxnSpLocks/>
          </p:cNvCxnSpPr>
          <p:nvPr/>
        </p:nvCxnSpPr>
        <p:spPr>
          <a:xfrm>
            <a:off x="8266462" y="5083844"/>
            <a:ext cx="0" cy="73648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3" name="Straight Connector 282">
            <a:extLst>
              <a:ext uri="{FF2B5EF4-FFF2-40B4-BE49-F238E27FC236}">
                <a16:creationId xmlns="" xmlns:a16="http://schemas.microsoft.com/office/drawing/2014/main" id="{6006B16C-ADD0-F84D-B515-52B6032522C3}"/>
              </a:ext>
            </a:extLst>
          </p:cNvPr>
          <p:cNvCxnSpPr>
            <a:cxnSpLocks/>
          </p:cNvCxnSpPr>
          <p:nvPr/>
        </p:nvCxnSpPr>
        <p:spPr>
          <a:xfrm>
            <a:off x="8788946" y="5083844"/>
            <a:ext cx="0" cy="73648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5" name="Straight Connector 284">
            <a:extLst>
              <a:ext uri="{FF2B5EF4-FFF2-40B4-BE49-F238E27FC236}">
                <a16:creationId xmlns="" xmlns:a16="http://schemas.microsoft.com/office/drawing/2014/main" id="{29A38445-739C-3847-A82F-F7CC3AD17E0C}"/>
              </a:ext>
            </a:extLst>
          </p:cNvPr>
          <p:cNvCxnSpPr>
            <a:cxnSpLocks/>
          </p:cNvCxnSpPr>
          <p:nvPr/>
        </p:nvCxnSpPr>
        <p:spPr>
          <a:xfrm>
            <a:off x="11011308" y="5340973"/>
            <a:ext cx="0" cy="979994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01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617" y="4461791"/>
            <a:ext cx="1880806" cy="188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40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123">
            <a:extLst>
              <a:ext uri="{FF2B5EF4-FFF2-40B4-BE49-F238E27FC236}">
                <a16:creationId xmlns="" xmlns:a16="http://schemas.microsoft.com/office/drawing/2014/main" id="{8DA6FC19-9AC8-BB4F-B75A-2F6BF76C5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429" y="351330"/>
            <a:ext cx="10801398" cy="1015663"/>
          </a:xfrm>
          <a:prstGeom prst="rect">
            <a:avLst/>
          </a:prstGeom>
        </p:spPr>
      </p:pic>
      <p:sp>
        <p:nvSpPr>
          <p:cNvPr id="125" name="Oval 124">
            <a:extLst>
              <a:ext uri="{FF2B5EF4-FFF2-40B4-BE49-F238E27FC236}">
                <a16:creationId xmlns="" xmlns:a16="http://schemas.microsoft.com/office/drawing/2014/main" id="{B4A3F9ED-EF34-5646-BE8E-3C7D0EA7F8A1}"/>
              </a:ext>
            </a:extLst>
          </p:cNvPr>
          <p:cNvSpPr/>
          <p:nvPr/>
        </p:nvSpPr>
        <p:spPr>
          <a:xfrm>
            <a:off x="1996074" y="716955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>
            <a:extLst>
              <a:ext uri="{FF2B5EF4-FFF2-40B4-BE49-F238E27FC236}">
                <a16:creationId xmlns="" xmlns:a16="http://schemas.microsoft.com/office/drawing/2014/main" id="{380350A8-E804-934B-9E97-F7575E83516C}"/>
              </a:ext>
            </a:extLst>
          </p:cNvPr>
          <p:cNvSpPr/>
          <p:nvPr/>
        </p:nvSpPr>
        <p:spPr>
          <a:xfrm>
            <a:off x="2520204" y="716954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>
            <a:extLst>
              <a:ext uri="{FF2B5EF4-FFF2-40B4-BE49-F238E27FC236}">
                <a16:creationId xmlns="" xmlns:a16="http://schemas.microsoft.com/office/drawing/2014/main" id="{47C21009-6529-7341-BCEF-E8A8DB5489C2}"/>
              </a:ext>
            </a:extLst>
          </p:cNvPr>
          <p:cNvSpPr/>
          <p:nvPr/>
        </p:nvSpPr>
        <p:spPr>
          <a:xfrm>
            <a:off x="3044334" y="712439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>
            <a:extLst>
              <a:ext uri="{FF2B5EF4-FFF2-40B4-BE49-F238E27FC236}">
                <a16:creationId xmlns="" xmlns:a16="http://schemas.microsoft.com/office/drawing/2014/main" id="{75687A2D-18FF-C54B-8011-A7C0C9811DED}"/>
              </a:ext>
            </a:extLst>
          </p:cNvPr>
          <p:cNvSpPr/>
          <p:nvPr/>
        </p:nvSpPr>
        <p:spPr>
          <a:xfrm>
            <a:off x="3566818" y="712438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9" name="Straight Connector 128">
            <a:extLst>
              <a:ext uri="{FF2B5EF4-FFF2-40B4-BE49-F238E27FC236}">
                <a16:creationId xmlns="" xmlns:a16="http://schemas.microsoft.com/office/drawing/2014/main" id="{44E3D907-1054-E547-980E-6FAEFB8D3F9E}"/>
              </a:ext>
            </a:extLst>
          </p:cNvPr>
          <p:cNvCxnSpPr>
            <a:cxnSpLocks/>
          </p:cNvCxnSpPr>
          <p:nvPr/>
        </p:nvCxnSpPr>
        <p:spPr>
          <a:xfrm>
            <a:off x="4024929" y="364247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="" xmlns:a16="http://schemas.microsoft.com/office/drawing/2014/main" id="{CDC1A3F4-10A7-F64F-9AC2-B21D1BD6380C}"/>
              </a:ext>
            </a:extLst>
          </p:cNvPr>
          <p:cNvCxnSpPr>
            <a:cxnSpLocks/>
          </p:cNvCxnSpPr>
          <p:nvPr/>
        </p:nvCxnSpPr>
        <p:spPr>
          <a:xfrm>
            <a:off x="6259471" y="362113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="" xmlns:a16="http://schemas.microsoft.com/office/drawing/2014/main" id="{1F698F60-BED5-8140-AB21-88EC863D9E8A}"/>
              </a:ext>
            </a:extLst>
          </p:cNvPr>
          <p:cNvCxnSpPr>
            <a:cxnSpLocks/>
          </p:cNvCxnSpPr>
          <p:nvPr/>
        </p:nvCxnSpPr>
        <p:spPr>
          <a:xfrm>
            <a:off x="9005393" y="365708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="" xmlns:a16="http://schemas.microsoft.com/office/drawing/2014/main" id="{CDABC119-EDBA-1048-B989-79A02D0F5A50}"/>
              </a:ext>
            </a:extLst>
          </p:cNvPr>
          <p:cNvCxnSpPr>
            <a:cxnSpLocks/>
          </p:cNvCxnSpPr>
          <p:nvPr/>
        </p:nvCxnSpPr>
        <p:spPr>
          <a:xfrm>
            <a:off x="11111827" y="351330"/>
            <a:ext cx="0" cy="1015663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5" name="Picture 134">
            <a:extLst>
              <a:ext uri="{FF2B5EF4-FFF2-40B4-BE49-F238E27FC236}">
                <a16:creationId xmlns="" xmlns:a16="http://schemas.microsoft.com/office/drawing/2014/main" id="{72F1D912-16B5-D841-A87B-CE9FA67792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153" y="0"/>
            <a:ext cx="1080172" cy="1842946"/>
          </a:xfrm>
          <a:prstGeom prst="rect">
            <a:avLst/>
          </a:prstGeom>
        </p:spPr>
      </p:pic>
      <p:sp>
        <p:nvSpPr>
          <p:cNvPr id="136" name="TextBox 135">
            <a:extLst>
              <a:ext uri="{FF2B5EF4-FFF2-40B4-BE49-F238E27FC236}">
                <a16:creationId xmlns="" xmlns:a16="http://schemas.microsoft.com/office/drawing/2014/main" id="{317645AD-79F5-1948-8D79-4F9CA3AD6BFC}"/>
              </a:ext>
            </a:extLst>
          </p:cNvPr>
          <p:cNvSpPr txBox="1"/>
          <p:nvPr/>
        </p:nvSpPr>
        <p:spPr>
          <a:xfrm>
            <a:off x="1356139" y="122091"/>
            <a:ext cx="544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4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="" xmlns:a16="http://schemas.microsoft.com/office/drawing/2014/main" id="{789E2BFD-73D0-6A4E-9468-88B0B13971D3}"/>
              </a:ext>
            </a:extLst>
          </p:cNvPr>
          <p:cNvSpPr txBox="1"/>
          <p:nvPr/>
        </p:nvSpPr>
        <p:spPr>
          <a:xfrm>
            <a:off x="1369288" y="629922"/>
            <a:ext cx="544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4</a:t>
            </a:r>
          </a:p>
        </p:txBody>
      </p:sp>
      <p:sp>
        <p:nvSpPr>
          <p:cNvPr id="138" name="Oval 137">
            <a:extLst>
              <a:ext uri="{FF2B5EF4-FFF2-40B4-BE49-F238E27FC236}">
                <a16:creationId xmlns="" xmlns:a16="http://schemas.microsoft.com/office/drawing/2014/main" id="{9F600CEA-30BE-E84C-B3CD-A4CDBCFDFF64}"/>
              </a:ext>
            </a:extLst>
          </p:cNvPr>
          <p:cNvSpPr/>
          <p:nvPr/>
        </p:nvSpPr>
        <p:spPr>
          <a:xfrm>
            <a:off x="4171308" y="705434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>
            <a:extLst>
              <a:ext uri="{FF2B5EF4-FFF2-40B4-BE49-F238E27FC236}">
                <a16:creationId xmlns="" xmlns:a16="http://schemas.microsoft.com/office/drawing/2014/main" id="{85432A9A-3A97-2D49-B1EB-B5EB28A5E53A}"/>
              </a:ext>
            </a:extLst>
          </p:cNvPr>
          <p:cNvSpPr/>
          <p:nvPr/>
        </p:nvSpPr>
        <p:spPr>
          <a:xfrm>
            <a:off x="4695438" y="705433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>
            <a:extLst>
              <a:ext uri="{FF2B5EF4-FFF2-40B4-BE49-F238E27FC236}">
                <a16:creationId xmlns="" xmlns:a16="http://schemas.microsoft.com/office/drawing/2014/main" id="{1F6D2AEE-0DC6-B348-8FCB-2173F5444819}"/>
              </a:ext>
            </a:extLst>
          </p:cNvPr>
          <p:cNvSpPr/>
          <p:nvPr/>
        </p:nvSpPr>
        <p:spPr>
          <a:xfrm>
            <a:off x="5219568" y="700918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>
            <a:extLst>
              <a:ext uri="{FF2B5EF4-FFF2-40B4-BE49-F238E27FC236}">
                <a16:creationId xmlns="" xmlns:a16="http://schemas.microsoft.com/office/drawing/2014/main" id="{66BA3A34-F19E-0C4E-AE02-1944BAACFF0D}"/>
              </a:ext>
            </a:extLst>
          </p:cNvPr>
          <p:cNvSpPr/>
          <p:nvPr/>
        </p:nvSpPr>
        <p:spPr>
          <a:xfrm>
            <a:off x="5742052" y="700917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>
            <a:extLst>
              <a:ext uri="{FF2B5EF4-FFF2-40B4-BE49-F238E27FC236}">
                <a16:creationId xmlns="" xmlns:a16="http://schemas.microsoft.com/office/drawing/2014/main" id="{8A83F7FF-C0A9-FC42-9AB8-C8613202D14F}"/>
              </a:ext>
            </a:extLst>
          </p:cNvPr>
          <p:cNvSpPr/>
          <p:nvPr/>
        </p:nvSpPr>
        <p:spPr>
          <a:xfrm>
            <a:off x="7993880" y="722350"/>
            <a:ext cx="426720" cy="128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6" name="Rectangle 195">
            <a:extLst>
              <a:ext uri="{FF2B5EF4-FFF2-40B4-BE49-F238E27FC236}">
                <a16:creationId xmlns="" xmlns:a16="http://schemas.microsoft.com/office/drawing/2014/main" id="{66B8BEEC-8C15-4949-BA5F-AAD0DEA95264}"/>
              </a:ext>
            </a:extLst>
          </p:cNvPr>
          <p:cNvSpPr/>
          <p:nvPr/>
        </p:nvSpPr>
        <p:spPr>
          <a:xfrm rot="16200000">
            <a:off x="9480243" y="1474445"/>
            <a:ext cx="424026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88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BB Blues</a:t>
            </a:r>
          </a:p>
        </p:txBody>
      </p:sp>
      <p:sp>
        <p:nvSpPr>
          <p:cNvPr id="76" name="Oval 75">
            <a:extLst>
              <a:ext uri="{FF2B5EF4-FFF2-40B4-BE49-F238E27FC236}">
                <a16:creationId xmlns="" xmlns:a16="http://schemas.microsoft.com/office/drawing/2014/main" id="{2C47F6B6-EE57-EB41-988D-AFAF3E150E9E}"/>
              </a:ext>
            </a:extLst>
          </p:cNvPr>
          <p:cNvSpPr/>
          <p:nvPr/>
        </p:nvSpPr>
        <p:spPr>
          <a:xfrm>
            <a:off x="6403042" y="700916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53A6248-E499-E34C-97D8-00F8373E0C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3520" y="408696"/>
            <a:ext cx="408022" cy="1001286"/>
          </a:xfrm>
          <a:prstGeom prst="rect">
            <a:avLst/>
          </a:prstGeom>
        </p:spPr>
      </p:pic>
      <p:sp>
        <p:nvSpPr>
          <p:cNvPr id="84" name="Rectangle 83">
            <a:extLst>
              <a:ext uri="{FF2B5EF4-FFF2-40B4-BE49-F238E27FC236}">
                <a16:creationId xmlns="" xmlns:a16="http://schemas.microsoft.com/office/drawing/2014/main" id="{509DB572-3C14-FF41-AAC5-E81878BEE66B}"/>
              </a:ext>
            </a:extLst>
          </p:cNvPr>
          <p:cNvSpPr/>
          <p:nvPr/>
        </p:nvSpPr>
        <p:spPr>
          <a:xfrm>
            <a:off x="9828241" y="636861"/>
            <a:ext cx="426720" cy="128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6" name="Straight Connector 105">
            <a:extLst>
              <a:ext uri="{FF2B5EF4-FFF2-40B4-BE49-F238E27FC236}">
                <a16:creationId xmlns="" xmlns:a16="http://schemas.microsoft.com/office/drawing/2014/main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2310430" y="122089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="" xmlns:a16="http://schemas.microsoft.com/office/drawing/2014/main" id="{626F2DAD-F086-3F45-981C-F0DBD388C329}"/>
              </a:ext>
            </a:extLst>
          </p:cNvPr>
          <p:cNvCxnSpPr>
            <a:cxnSpLocks/>
          </p:cNvCxnSpPr>
          <p:nvPr/>
        </p:nvCxnSpPr>
        <p:spPr>
          <a:xfrm>
            <a:off x="2830755" y="122090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="" xmlns:a16="http://schemas.microsoft.com/office/drawing/2014/main" id="{D57F9FA2-8C21-854D-BED5-7E2D2FCC3E51}"/>
              </a:ext>
            </a:extLst>
          </p:cNvPr>
          <p:cNvCxnSpPr>
            <a:cxnSpLocks/>
          </p:cNvCxnSpPr>
          <p:nvPr/>
        </p:nvCxnSpPr>
        <p:spPr>
          <a:xfrm>
            <a:off x="3354885" y="122088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="" xmlns:a16="http://schemas.microsoft.com/office/drawing/2014/main" id="{17B82248-4D3D-9746-BDB5-0EB4B7D74712}"/>
              </a:ext>
            </a:extLst>
          </p:cNvPr>
          <p:cNvCxnSpPr>
            <a:cxnSpLocks/>
          </p:cNvCxnSpPr>
          <p:nvPr/>
        </p:nvCxnSpPr>
        <p:spPr>
          <a:xfrm>
            <a:off x="3875210" y="122089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="" xmlns:a16="http://schemas.microsoft.com/office/drawing/2014/main" id="{0B58C76B-3B6A-B44B-B6A6-DAB95243C30A}"/>
              </a:ext>
            </a:extLst>
          </p:cNvPr>
          <p:cNvCxnSpPr>
            <a:cxnSpLocks/>
          </p:cNvCxnSpPr>
          <p:nvPr/>
        </p:nvCxnSpPr>
        <p:spPr>
          <a:xfrm>
            <a:off x="4481859" y="122087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="" xmlns:a16="http://schemas.microsoft.com/office/drawing/2014/main" id="{C4A41051-C402-5B42-8DFF-29FA74922A84}"/>
              </a:ext>
            </a:extLst>
          </p:cNvPr>
          <p:cNvCxnSpPr>
            <a:cxnSpLocks/>
          </p:cNvCxnSpPr>
          <p:nvPr/>
        </p:nvCxnSpPr>
        <p:spPr>
          <a:xfrm>
            <a:off x="5002184" y="122088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="" xmlns:a16="http://schemas.microsoft.com/office/drawing/2014/main" id="{7488EDFC-490E-9D4E-9C0D-C0934CFB61EF}"/>
              </a:ext>
            </a:extLst>
          </p:cNvPr>
          <p:cNvCxnSpPr>
            <a:cxnSpLocks/>
          </p:cNvCxnSpPr>
          <p:nvPr/>
        </p:nvCxnSpPr>
        <p:spPr>
          <a:xfrm>
            <a:off x="5526314" y="122086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="" xmlns:a16="http://schemas.microsoft.com/office/drawing/2014/main" id="{55626237-6385-5948-8568-27572D327E3A}"/>
              </a:ext>
            </a:extLst>
          </p:cNvPr>
          <p:cNvCxnSpPr>
            <a:cxnSpLocks/>
          </p:cNvCxnSpPr>
          <p:nvPr/>
        </p:nvCxnSpPr>
        <p:spPr>
          <a:xfrm>
            <a:off x="6046639" y="122087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="" xmlns:a16="http://schemas.microsoft.com/office/drawing/2014/main" id="{64AD68FD-F17D-5546-B2F4-A09C30C5C0AC}"/>
              </a:ext>
            </a:extLst>
          </p:cNvPr>
          <p:cNvCxnSpPr>
            <a:cxnSpLocks/>
          </p:cNvCxnSpPr>
          <p:nvPr/>
        </p:nvCxnSpPr>
        <p:spPr>
          <a:xfrm>
            <a:off x="6713593" y="122085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6" name="Picture 115">
            <a:extLst>
              <a:ext uri="{FF2B5EF4-FFF2-40B4-BE49-F238E27FC236}">
                <a16:creationId xmlns="" xmlns:a16="http://schemas.microsoft.com/office/drawing/2014/main" id="{AC83BDCA-DD32-3040-9B3D-8A428DED8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429" y="1995171"/>
            <a:ext cx="10801398" cy="1015663"/>
          </a:xfrm>
          <a:prstGeom prst="rect">
            <a:avLst/>
          </a:prstGeom>
        </p:spPr>
      </p:pic>
      <p:sp>
        <p:nvSpPr>
          <p:cNvPr id="117" name="Oval 116">
            <a:extLst>
              <a:ext uri="{FF2B5EF4-FFF2-40B4-BE49-F238E27FC236}">
                <a16:creationId xmlns="" xmlns:a16="http://schemas.microsoft.com/office/drawing/2014/main" id="{E7F77060-F63D-DD49-9683-12CF24C8FFAE}"/>
              </a:ext>
            </a:extLst>
          </p:cNvPr>
          <p:cNvSpPr/>
          <p:nvPr/>
        </p:nvSpPr>
        <p:spPr>
          <a:xfrm>
            <a:off x="1996074" y="2360796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>
            <a:extLst>
              <a:ext uri="{FF2B5EF4-FFF2-40B4-BE49-F238E27FC236}">
                <a16:creationId xmlns="" xmlns:a16="http://schemas.microsoft.com/office/drawing/2014/main" id="{EFCE5209-D6EA-4145-920F-087A1CA1C153}"/>
              </a:ext>
            </a:extLst>
          </p:cNvPr>
          <p:cNvSpPr/>
          <p:nvPr/>
        </p:nvSpPr>
        <p:spPr>
          <a:xfrm>
            <a:off x="2520204" y="2360795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>
            <a:extLst>
              <a:ext uri="{FF2B5EF4-FFF2-40B4-BE49-F238E27FC236}">
                <a16:creationId xmlns="" xmlns:a16="http://schemas.microsoft.com/office/drawing/2014/main" id="{66198105-D1A5-DC41-8408-44D809DFBD5A}"/>
              </a:ext>
            </a:extLst>
          </p:cNvPr>
          <p:cNvSpPr/>
          <p:nvPr/>
        </p:nvSpPr>
        <p:spPr>
          <a:xfrm>
            <a:off x="3044334" y="2356280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>
            <a:extLst>
              <a:ext uri="{FF2B5EF4-FFF2-40B4-BE49-F238E27FC236}">
                <a16:creationId xmlns="" xmlns:a16="http://schemas.microsoft.com/office/drawing/2014/main" id="{36BDE3F6-BFF2-8849-8503-63A1238D6B9B}"/>
              </a:ext>
            </a:extLst>
          </p:cNvPr>
          <p:cNvSpPr/>
          <p:nvPr/>
        </p:nvSpPr>
        <p:spPr>
          <a:xfrm>
            <a:off x="3566818" y="2356279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1" name="Straight Connector 120">
            <a:extLst>
              <a:ext uri="{FF2B5EF4-FFF2-40B4-BE49-F238E27FC236}">
                <a16:creationId xmlns="" xmlns:a16="http://schemas.microsoft.com/office/drawing/2014/main" id="{DB99AD3E-3313-8449-A75A-1E6F6EF157B9}"/>
              </a:ext>
            </a:extLst>
          </p:cNvPr>
          <p:cNvCxnSpPr>
            <a:cxnSpLocks/>
          </p:cNvCxnSpPr>
          <p:nvPr/>
        </p:nvCxnSpPr>
        <p:spPr>
          <a:xfrm>
            <a:off x="4024929" y="2008088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="" xmlns:a16="http://schemas.microsoft.com/office/drawing/2014/main" id="{25F9D436-0E92-BC4D-B7D0-3327605CE21A}"/>
              </a:ext>
            </a:extLst>
          </p:cNvPr>
          <p:cNvCxnSpPr>
            <a:cxnSpLocks/>
          </p:cNvCxnSpPr>
          <p:nvPr/>
        </p:nvCxnSpPr>
        <p:spPr>
          <a:xfrm>
            <a:off x="6259471" y="2005954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="" xmlns:a16="http://schemas.microsoft.com/office/drawing/2014/main" id="{11158611-D067-0D4F-85A5-EA5212CE90CF}"/>
              </a:ext>
            </a:extLst>
          </p:cNvPr>
          <p:cNvCxnSpPr>
            <a:cxnSpLocks/>
          </p:cNvCxnSpPr>
          <p:nvPr/>
        </p:nvCxnSpPr>
        <p:spPr>
          <a:xfrm>
            <a:off x="9005393" y="2009549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="" xmlns:a16="http://schemas.microsoft.com/office/drawing/2014/main" id="{51A6FA32-A2FE-7546-8DFD-F8DD4E787F51}"/>
              </a:ext>
            </a:extLst>
          </p:cNvPr>
          <p:cNvCxnSpPr>
            <a:cxnSpLocks/>
          </p:cNvCxnSpPr>
          <p:nvPr/>
        </p:nvCxnSpPr>
        <p:spPr>
          <a:xfrm>
            <a:off x="11111827" y="1995171"/>
            <a:ext cx="0" cy="1015663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98" name="Picture 197">
            <a:extLst>
              <a:ext uri="{FF2B5EF4-FFF2-40B4-BE49-F238E27FC236}">
                <a16:creationId xmlns="" xmlns:a16="http://schemas.microsoft.com/office/drawing/2014/main" id="{C6D9015E-4B91-1B4A-A0E3-02AF39AD99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153" y="1643841"/>
            <a:ext cx="1080172" cy="1842946"/>
          </a:xfrm>
          <a:prstGeom prst="rect">
            <a:avLst/>
          </a:prstGeom>
        </p:spPr>
      </p:pic>
      <p:sp>
        <p:nvSpPr>
          <p:cNvPr id="199" name="TextBox 198">
            <a:extLst>
              <a:ext uri="{FF2B5EF4-FFF2-40B4-BE49-F238E27FC236}">
                <a16:creationId xmlns="" xmlns:a16="http://schemas.microsoft.com/office/drawing/2014/main" id="{C3F16B6E-7DBB-C140-BD54-731E669864EC}"/>
              </a:ext>
            </a:extLst>
          </p:cNvPr>
          <p:cNvSpPr txBox="1"/>
          <p:nvPr/>
        </p:nvSpPr>
        <p:spPr>
          <a:xfrm>
            <a:off x="1356139" y="1765932"/>
            <a:ext cx="544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4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="" xmlns:a16="http://schemas.microsoft.com/office/drawing/2014/main" id="{E0DA1689-E00C-2745-91AF-C025203AD477}"/>
              </a:ext>
            </a:extLst>
          </p:cNvPr>
          <p:cNvSpPr txBox="1"/>
          <p:nvPr/>
        </p:nvSpPr>
        <p:spPr>
          <a:xfrm>
            <a:off x="1369288" y="2273763"/>
            <a:ext cx="544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4</a:t>
            </a:r>
          </a:p>
        </p:txBody>
      </p:sp>
      <p:sp>
        <p:nvSpPr>
          <p:cNvPr id="201" name="Oval 200">
            <a:extLst>
              <a:ext uri="{FF2B5EF4-FFF2-40B4-BE49-F238E27FC236}">
                <a16:creationId xmlns="" xmlns:a16="http://schemas.microsoft.com/office/drawing/2014/main" id="{E3524D74-B590-5241-B807-2CC54E526E53}"/>
              </a:ext>
            </a:extLst>
          </p:cNvPr>
          <p:cNvSpPr/>
          <p:nvPr/>
        </p:nvSpPr>
        <p:spPr>
          <a:xfrm>
            <a:off x="4171308" y="2349275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>
            <a:extLst>
              <a:ext uri="{FF2B5EF4-FFF2-40B4-BE49-F238E27FC236}">
                <a16:creationId xmlns="" xmlns:a16="http://schemas.microsoft.com/office/drawing/2014/main" id="{0A5C2A02-F7A8-2D47-A7F1-9F433C39D202}"/>
              </a:ext>
            </a:extLst>
          </p:cNvPr>
          <p:cNvSpPr/>
          <p:nvPr/>
        </p:nvSpPr>
        <p:spPr>
          <a:xfrm>
            <a:off x="4695438" y="2349274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>
            <a:extLst>
              <a:ext uri="{FF2B5EF4-FFF2-40B4-BE49-F238E27FC236}">
                <a16:creationId xmlns="" xmlns:a16="http://schemas.microsoft.com/office/drawing/2014/main" id="{E99558A3-C56C-5D4A-84D4-2553714C5B7C}"/>
              </a:ext>
            </a:extLst>
          </p:cNvPr>
          <p:cNvSpPr/>
          <p:nvPr/>
        </p:nvSpPr>
        <p:spPr>
          <a:xfrm>
            <a:off x="5219568" y="2344759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>
            <a:extLst>
              <a:ext uri="{FF2B5EF4-FFF2-40B4-BE49-F238E27FC236}">
                <a16:creationId xmlns="" xmlns:a16="http://schemas.microsoft.com/office/drawing/2014/main" id="{0FE53368-1BA3-1049-81B9-A0E5C0396CE2}"/>
              </a:ext>
            </a:extLst>
          </p:cNvPr>
          <p:cNvSpPr/>
          <p:nvPr/>
        </p:nvSpPr>
        <p:spPr>
          <a:xfrm>
            <a:off x="5742052" y="2344758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Rectangle 204">
            <a:extLst>
              <a:ext uri="{FF2B5EF4-FFF2-40B4-BE49-F238E27FC236}">
                <a16:creationId xmlns="" xmlns:a16="http://schemas.microsoft.com/office/drawing/2014/main" id="{965D5311-96FC-5E4A-A4DA-FA74813DAD32}"/>
              </a:ext>
            </a:extLst>
          </p:cNvPr>
          <p:cNvSpPr/>
          <p:nvPr/>
        </p:nvSpPr>
        <p:spPr>
          <a:xfrm>
            <a:off x="7993880" y="2366191"/>
            <a:ext cx="426720" cy="128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" name="Oval 205">
            <a:extLst>
              <a:ext uri="{FF2B5EF4-FFF2-40B4-BE49-F238E27FC236}">
                <a16:creationId xmlns="" xmlns:a16="http://schemas.microsoft.com/office/drawing/2014/main" id="{5583D2DE-CCC2-3042-8494-CB205274D1ED}"/>
              </a:ext>
            </a:extLst>
          </p:cNvPr>
          <p:cNvSpPr/>
          <p:nvPr/>
        </p:nvSpPr>
        <p:spPr>
          <a:xfrm>
            <a:off x="6403042" y="2344757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7" name="Picture 206">
            <a:extLst>
              <a:ext uri="{FF2B5EF4-FFF2-40B4-BE49-F238E27FC236}">
                <a16:creationId xmlns="" xmlns:a16="http://schemas.microsoft.com/office/drawing/2014/main" id="{3609C46F-CE4F-F94E-A7C3-0ACEE75219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3520" y="2052537"/>
            <a:ext cx="408022" cy="1001286"/>
          </a:xfrm>
          <a:prstGeom prst="rect">
            <a:avLst/>
          </a:prstGeom>
        </p:spPr>
      </p:pic>
      <p:sp>
        <p:nvSpPr>
          <p:cNvPr id="208" name="Rectangle 207">
            <a:extLst>
              <a:ext uri="{FF2B5EF4-FFF2-40B4-BE49-F238E27FC236}">
                <a16:creationId xmlns="" xmlns:a16="http://schemas.microsoft.com/office/drawing/2014/main" id="{B816DDF5-352A-B142-AF90-AE5E971CBF66}"/>
              </a:ext>
            </a:extLst>
          </p:cNvPr>
          <p:cNvSpPr/>
          <p:nvPr/>
        </p:nvSpPr>
        <p:spPr>
          <a:xfrm>
            <a:off x="9828241" y="2280702"/>
            <a:ext cx="426720" cy="128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9" name="Straight Connector 208">
            <a:extLst>
              <a:ext uri="{FF2B5EF4-FFF2-40B4-BE49-F238E27FC236}">
                <a16:creationId xmlns="" xmlns:a16="http://schemas.microsoft.com/office/drawing/2014/main" id="{282AB301-D576-D34E-9BD2-FB324E27CAB9}"/>
              </a:ext>
            </a:extLst>
          </p:cNvPr>
          <p:cNvCxnSpPr>
            <a:cxnSpLocks/>
          </p:cNvCxnSpPr>
          <p:nvPr/>
        </p:nvCxnSpPr>
        <p:spPr>
          <a:xfrm>
            <a:off x="2310430" y="1765930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="" xmlns:a16="http://schemas.microsoft.com/office/drawing/2014/main" id="{7CD6838D-56E3-4B4A-9038-710D24B551FD}"/>
              </a:ext>
            </a:extLst>
          </p:cNvPr>
          <p:cNvCxnSpPr>
            <a:cxnSpLocks/>
          </p:cNvCxnSpPr>
          <p:nvPr/>
        </p:nvCxnSpPr>
        <p:spPr>
          <a:xfrm>
            <a:off x="2830755" y="1765931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1" name="Straight Connector 210">
            <a:extLst>
              <a:ext uri="{FF2B5EF4-FFF2-40B4-BE49-F238E27FC236}">
                <a16:creationId xmlns="" xmlns:a16="http://schemas.microsoft.com/office/drawing/2014/main" id="{67D15A5B-D4BE-8140-A576-46CEBF8472EB}"/>
              </a:ext>
            </a:extLst>
          </p:cNvPr>
          <p:cNvCxnSpPr>
            <a:cxnSpLocks/>
          </p:cNvCxnSpPr>
          <p:nvPr/>
        </p:nvCxnSpPr>
        <p:spPr>
          <a:xfrm>
            <a:off x="3354885" y="1765929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="" xmlns:a16="http://schemas.microsoft.com/office/drawing/2014/main" id="{6DA3F8DA-CAF2-404D-B01D-9D993D732ECE}"/>
              </a:ext>
            </a:extLst>
          </p:cNvPr>
          <p:cNvCxnSpPr>
            <a:cxnSpLocks/>
          </p:cNvCxnSpPr>
          <p:nvPr/>
        </p:nvCxnSpPr>
        <p:spPr>
          <a:xfrm>
            <a:off x="3875210" y="1765930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="" xmlns:a16="http://schemas.microsoft.com/office/drawing/2014/main" id="{D8809C9E-4AD3-AB46-B422-EB9C5D8ADBC6}"/>
              </a:ext>
            </a:extLst>
          </p:cNvPr>
          <p:cNvCxnSpPr>
            <a:cxnSpLocks/>
          </p:cNvCxnSpPr>
          <p:nvPr/>
        </p:nvCxnSpPr>
        <p:spPr>
          <a:xfrm>
            <a:off x="4481859" y="1765928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4" name="Straight Connector 213">
            <a:extLst>
              <a:ext uri="{FF2B5EF4-FFF2-40B4-BE49-F238E27FC236}">
                <a16:creationId xmlns="" xmlns:a16="http://schemas.microsoft.com/office/drawing/2014/main" id="{83CA1DD5-FE2F-214B-AD61-143AADCF3F17}"/>
              </a:ext>
            </a:extLst>
          </p:cNvPr>
          <p:cNvCxnSpPr>
            <a:cxnSpLocks/>
          </p:cNvCxnSpPr>
          <p:nvPr/>
        </p:nvCxnSpPr>
        <p:spPr>
          <a:xfrm>
            <a:off x="5002184" y="1765929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5" name="Straight Connector 214">
            <a:extLst>
              <a:ext uri="{FF2B5EF4-FFF2-40B4-BE49-F238E27FC236}">
                <a16:creationId xmlns="" xmlns:a16="http://schemas.microsoft.com/office/drawing/2014/main" id="{04007713-E050-B14F-A494-1ED4524A141A}"/>
              </a:ext>
            </a:extLst>
          </p:cNvPr>
          <p:cNvCxnSpPr>
            <a:cxnSpLocks/>
          </p:cNvCxnSpPr>
          <p:nvPr/>
        </p:nvCxnSpPr>
        <p:spPr>
          <a:xfrm>
            <a:off x="5526314" y="1765927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="" xmlns:a16="http://schemas.microsoft.com/office/drawing/2014/main" id="{DB448945-A120-6A42-96ED-FFD78957A1FE}"/>
              </a:ext>
            </a:extLst>
          </p:cNvPr>
          <p:cNvCxnSpPr>
            <a:cxnSpLocks/>
          </p:cNvCxnSpPr>
          <p:nvPr/>
        </p:nvCxnSpPr>
        <p:spPr>
          <a:xfrm>
            <a:off x="6046639" y="1765928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7" name="Straight Connector 216">
            <a:extLst>
              <a:ext uri="{FF2B5EF4-FFF2-40B4-BE49-F238E27FC236}">
                <a16:creationId xmlns="" xmlns:a16="http://schemas.microsoft.com/office/drawing/2014/main" id="{66B4334D-59F4-6541-9744-01253902B8D5}"/>
              </a:ext>
            </a:extLst>
          </p:cNvPr>
          <p:cNvCxnSpPr>
            <a:cxnSpLocks/>
          </p:cNvCxnSpPr>
          <p:nvPr/>
        </p:nvCxnSpPr>
        <p:spPr>
          <a:xfrm>
            <a:off x="6713593" y="1765926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18" name="Picture 217">
            <a:extLst>
              <a:ext uri="{FF2B5EF4-FFF2-40B4-BE49-F238E27FC236}">
                <a16:creationId xmlns="" xmlns:a16="http://schemas.microsoft.com/office/drawing/2014/main" id="{A049507A-79FA-D34D-9463-B55151021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429" y="3639012"/>
            <a:ext cx="10801398" cy="1015663"/>
          </a:xfrm>
          <a:prstGeom prst="rect">
            <a:avLst/>
          </a:prstGeom>
        </p:spPr>
      </p:pic>
      <p:sp>
        <p:nvSpPr>
          <p:cNvPr id="219" name="Oval 218">
            <a:extLst>
              <a:ext uri="{FF2B5EF4-FFF2-40B4-BE49-F238E27FC236}">
                <a16:creationId xmlns="" xmlns:a16="http://schemas.microsoft.com/office/drawing/2014/main" id="{38E85C09-9738-6F41-B725-B349CD3FC2CC}"/>
              </a:ext>
            </a:extLst>
          </p:cNvPr>
          <p:cNvSpPr/>
          <p:nvPr/>
        </p:nvSpPr>
        <p:spPr>
          <a:xfrm>
            <a:off x="1996074" y="4004637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>
            <a:extLst>
              <a:ext uri="{FF2B5EF4-FFF2-40B4-BE49-F238E27FC236}">
                <a16:creationId xmlns="" xmlns:a16="http://schemas.microsoft.com/office/drawing/2014/main" id="{529D59C6-69AA-7F45-9A65-C674D1AB1DFA}"/>
              </a:ext>
            </a:extLst>
          </p:cNvPr>
          <p:cNvSpPr/>
          <p:nvPr/>
        </p:nvSpPr>
        <p:spPr>
          <a:xfrm>
            <a:off x="2520204" y="4004636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>
            <a:extLst>
              <a:ext uri="{FF2B5EF4-FFF2-40B4-BE49-F238E27FC236}">
                <a16:creationId xmlns="" xmlns:a16="http://schemas.microsoft.com/office/drawing/2014/main" id="{95CD8D47-E985-924F-A736-74C9AF529AD3}"/>
              </a:ext>
            </a:extLst>
          </p:cNvPr>
          <p:cNvSpPr/>
          <p:nvPr/>
        </p:nvSpPr>
        <p:spPr>
          <a:xfrm>
            <a:off x="3044334" y="4000121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3" name="Straight Connector 222">
            <a:extLst>
              <a:ext uri="{FF2B5EF4-FFF2-40B4-BE49-F238E27FC236}">
                <a16:creationId xmlns="" xmlns:a16="http://schemas.microsoft.com/office/drawing/2014/main" id="{8C2DCD8F-C620-5F48-85D5-FEA5C5071449}"/>
              </a:ext>
            </a:extLst>
          </p:cNvPr>
          <p:cNvCxnSpPr>
            <a:cxnSpLocks/>
          </p:cNvCxnSpPr>
          <p:nvPr/>
        </p:nvCxnSpPr>
        <p:spPr>
          <a:xfrm>
            <a:off x="4024929" y="3651929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4" name="Straight Connector 223">
            <a:extLst>
              <a:ext uri="{FF2B5EF4-FFF2-40B4-BE49-F238E27FC236}">
                <a16:creationId xmlns="" xmlns:a16="http://schemas.microsoft.com/office/drawing/2014/main" id="{AEE40E67-7546-2845-8E5B-2238736DA902}"/>
              </a:ext>
            </a:extLst>
          </p:cNvPr>
          <p:cNvCxnSpPr>
            <a:cxnSpLocks/>
          </p:cNvCxnSpPr>
          <p:nvPr/>
        </p:nvCxnSpPr>
        <p:spPr>
          <a:xfrm>
            <a:off x="6259471" y="3649795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="" xmlns:a16="http://schemas.microsoft.com/office/drawing/2014/main" id="{E25CB113-EE41-5749-B33B-B8E7BB4D00E8}"/>
              </a:ext>
            </a:extLst>
          </p:cNvPr>
          <p:cNvCxnSpPr>
            <a:cxnSpLocks/>
          </p:cNvCxnSpPr>
          <p:nvPr/>
        </p:nvCxnSpPr>
        <p:spPr>
          <a:xfrm>
            <a:off x="11111827" y="3639012"/>
            <a:ext cx="0" cy="1015663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27" name="Picture 226">
            <a:extLst>
              <a:ext uri="{FF2B5EF4-FFF2-40B4-BE49-F238E27FC236}">
                <a16:creationId xmlns="" xmlns:a16="http://schemas.microsoft.com/office/drawing/2014/main" id="{4C3EC0BD-5F04-5C41-B8EE-8467903E9F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153" y="3287682"/>
            <a:ext cx="1080172" cy="1842946"/>
          </a:xfrm>
          <a:prstGeom prst="rect">
            <a:avLst/>
          </a:prstGeom>
        </p:spPr>
      </p:pic>
      <p:sp>
        <p:nvSpPr>
          <p:cNvPr id="228" name="TextBox 227">
            <a:extLst>
              <a:ext uri="{FF2B5EF4-FFF2-40B4-BE49-F238E27FC236}">
                <a16:creationId xmlns="" xmlns:a16="http://schemas.microsoft.com/office/drawing/2014/main" id="{FE196040-A984-9C4F-B311-294422A17F0A}"/>
              </a:ext>
            </a:extLst>
          </p:cNvPr>
          <p:cNvSpPr txBox="1"/>
          <p:nvPr/>
        </p:nvSpPr>
        <p:spPr>
          <a:xfrm>
            <a:off x="1356139" y="3409773"/>
            <a:ext cx="544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4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="" xmlns:a16="http://schemas.microsoft.com/office/drawing/2014/main" id="{A01AE265-37AD-8543-967B-117CC9DC5E4A}"/>
              </a:ext>
            </a:extLst>
          </p:cNvPr>
          <p:cNvSpPr txBox="1"/>
          <p:nvPr/>
        </p:nvSpPr>
        <p:spPr>
          <a:xfrm>
            <a:off x="1369288" y="3917604"/>
            <a:ext cx="544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4</a:t>
            </a:r>
          </a:p>
        </p:txBody>
      </p:sp>
      <p:sp>
        <p:nvSpPr>
          <p:cNvPr id="230" name="Oval 229">
            <a:extLst>
              <a:ext uri="{FF2B5EF4-FFF2-40B4-BE49-F238E27FC236}">
                <a16:creationId xmlns="" xmlns:a16="http://schemas.microsoft.com/office/drawing/2014/main" id="{3C5D5168-23AE-5544-A26F-3E392F9C9DDF}"/>
              </a:ext>
            </a:extLst>
          </p:cNvPr>
          <p:cNvSpPr/>
          <p:nvPr/>
        </p:nvSpPr>
        <p:spPr>
          <a:xfrm>
            <a:off x="4171308" y="3993116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>
            <a:extLst>
              <a:ext uri="{FF2B5EF4-FFF2-40B4-BE49-F238E27FC236}">
                <a16:creationId xmlns="" xmlns:a16="http://schemas.microsoft.com/office/drawing/2014/main" id="{54DF1BE5-B6B4-4943-80BD-470EAC002CE1}"/>
              </a:ext>
            </a:extLst>
          </p:cNvPr>
          <p:cNvSpPr/>
          <p:nvPr/>
        </p:nvSpPr>
        <p:spPr>
          <a:xfrm>
            <a:off x="4695438" y="3993115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>
            <a:extLst>
              <a:ext uri="{FF2B5EF4-FFF2-40B4-BE49-F238E27FC236}">
                <a16:creationId xmlns="" xmlns:a16="http://schemas.microsoft.com/office/drawing/2014/main" id="{8CA74065-C5B4-1A48-BE24-749FFF0DB528}"/>
              </a:ext>
            </a:extLst>
          </p:cNvPr>
          <p:cNvSpPr/>
          <p:nvPr/>
        </p:nvSpPr>
        <p:spPr>
          <a:xfrm>
            <a:off x="5219568" y="3988600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6" name="Picture 235">
            <a:extLst>
              <a:ext uri="{FF2B5EF4-FFF2-40B4-BE49-F238E27FC236}">
                <a16:creationId xmlns="" xmlns:a16="http://schemas.microsoft.com/office/drawing/2014/main" id="{F3A78300-D6F2-D44D-8423-26E02DCD72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8270" y="3596023"/>
            <a:ext cx="408022" cy="1001286"/>
          </a:xfrm>
          <a:prstGeom prst="rect">
            <a:avLst/>
          </a:prstGeom>
        </p:spPr>
      </p:pic>
      <p:cxnSp>
        <p:nvCxnSpPr>
          <p:cNvPr id="238" name="Straight Connector 237">
            <a:extLst>
              <a:ext uri="{FF2B5EF4-FFF2-40B4-BE49-F238E27FC236}">
                <a16:creationId xmlns="" xmlns:a16="http://schemas.microsoft.com/office/drawing/2014/main" id="{DA4AA1D6-074A-E646-B843-1B7D6B40D79C}"/>
              </a:ext>
            </a:extLst>
          </p:cNvPr>
          <p:cNvCxnSpPr>
            <a:cxnSpLocks/>
          </p:cNvCxnSpPr>
          <p:nvPr/>
        </p:nvCxnSpPr>
        <p:spPr>
          <a:xfrm>
            <a:off x="2310430" y="3409771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9" name="Straight Connector 238">
            <a:extLst>
              <a:ext uri="{FF2B5EF4-FFF2-40B4-BE49-F238E27FC236}">
                <a16:creationId xmlns="" xmlns:a16="http://schemas.microsoft.com/office/drawing/2014/main" id="{8543D697-9CAD-A444-95BC-1CC01C034598}"/>
              </a:ext>
            </a:extLst>
          </p:cNvPr>
          <p:cNvCxnSpPr>
            <a:cxnSpLocks/>
          </p:cNvCxnSpPr>
          <p:nvPr/>
        </p:nvCxnSpPr>
        <p:spPr>
          <a:xfrm>
            <a:off x="2830755" y="3409772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0" name="Straight Connector 239">
            <a:extLst>
              <a:ext uri="{FF2B5EF4-FFF2-40B4-BE49-F238E27FC236}">
                <a16:creationId xmlns="" xmlns:a16="http://schemas.microsoft.com/office/drawing/2014/main" id="{C1D58F93-448A-5A4C-A920-FF008C92A45D}"/>
              </a:ext>
            </a:extLst>
          </p:cNvPr>
          <p:cNvCxnSpPr>
            <a:cxnSpLocks/>
          </p:cNvCxnSpPr>
          <p:nvPr/>
        </p:nvCxnSpPr>
        <p:spPr>
          <a:xfrm>
            <a:off x="3354885" y="3409770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2" name="Straight Connector 241">
            <a:extLst>
              <a:ext uri="{FF2B5EF4-FFF2-40B4-BE49-F238E27FC236}">
                <a16:creationId xmlns="" xmlns:a16="http://schemas.microsoft.com/office/drawing/2014/main" id="{FE514901-D9EA-1840-9C11-24CE6E05A418}"/>
              </a:ext>
            </a:extLst>
          </p:cNvPr>
          <p:cNvCxnSpPr>
            <a:cxnSpLocks/>
          </p:cNvCxnSpPr>
          <p:nvPr/>
        </p:nvCxnSpPr>
        <p:spPr>
          <a:xfrm>
            <a:off x="4481859" y="3409769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3" name="Straight Connector 242">
            <a:extLst>
              <a:ext uri="{FF2B5EF4-FFF2-40B4-BE49-F238E27FC236}">
                <a16:creationId xmlns="" xmlns:a16="http://schemas.microsoft.com/office/drawing/2014/main" id="{1967982B-5688-7145-9440-7E9716E5F0FC}"/>
              </a:ext>
            </a:extLst>
          </p:cNvPr>
          <p:cNvCxnSpPr>
            <a:cxnSpLocks/>
          </p:cNvCxnSpPr>
          <p:nvPr/>
        </p:nvCxnSpPr>
        <p:spPr>
          <a:xfrm>
            <a:off x="5002184" y="3409770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4" name="Straight Connector 243">
            <a:extLst>
              <a:ext uri="{FF2B5EF4-FFF2-40B4-BE49-F238E27FC236}">
                <a16:creationId xmlns="" xmlns:a16="http://schemas.microsoft.com/office/drawing/2014/main" id="{E90CC830-7D63-CA46-B792-6AD404810B1C}"/>
              </a:ext>
            </a:extLst>
          </p:cNvPr>
          <p:cNvCxnSpPr>
            <a:cxnSpLocks/>
          </p:cNvCxnSpPr>
          <p:nvPr/>
        </p:nvCxnSpPr>
        <p:spPr>
          <a:xfrm>
            <a:off x="5526314" y="3409768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47" name="Picture 246">
            <a:extLst>
              <a:ext uri="{FF2B5EF4-FFF2-40B4-BE49-F238E27FC236}">
                <a16:creationId xmlns="" xmlns:a16="http://schemas.microsoft.com/office/drawing/2014/main" id="{7C60479F-0363-F64C-A40F-F6939BDC61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3727" y="3596023"/>
            <a:ext cx="408022" cy="1001286"/>
          </a:xfrm>
          <a:prstGeom prst="rect">
            <a:avLst/>
          </a:prstGeom>
        </p:spPr>
      </p:pic>
      <p:sp>
        <p:nvSpPr>
          <p:cNvPr id="248" name="Oval 247">
            <a:extLst>
              <a:ext uri="{FF2B5EF4-FFF2-40B4-BE49-F238E27FC236}">
                <a16:creationId xmlns="" xmlns:a16="http://schemas.microsoft.com/office/drawing/2014/main" id="{D0139628-EF94-A849-8EA6-384111990774}"/>
              </a:ext>
            </a:extLst>
          </p:cNvPr>
          <p:cNvSpPr/>
          <p:nvPr/>
        </p:nvSpPr>
        <p:spPr>
          <a:xfrm>
            <a:off x="6461256" y="4000122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>
            <a:extLst>
              <a:ext uri="{FF2B5EF4-FFF2-40B4-BE49-F238E27FC236}">
                <a16:creationId xmlns="" xmlns:a16="http://schemas.microsoft.com/office/drawing/2014/main" id="{5F0BC1FC-B401-DC47-AD40-5863753C498B}"/>
              </a:ext>
            </a:extLst>
          </p:cNvPr>
          <p:cNvSpPr/>
          <p:nvPr/>
        </p:nvSpPr>
        <p:spPr>
          <a:xfrm>
            <a:off x="6985386" y="4000121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>
            <a:extLst>
              <a:ext uri="{FF2B5EF4-FFF2-40B4-BE49-F238E27FC236}">
                <a16:creationId xmlns="" xmlns:a16="http://schemas.microsoft.com/office/drawing/2014/main" id="{324DE26B-E903-A148-9D45-A2B55D321875}"/>
              </a:ext>
            </a:extLst>
          </p:cNvPr>
          <p:cNvSpPr/>
          <p:nvPr/>
        </p:nvSpPr>
        <p:spPr>
          <a:xfrm>
            <a:off x="7509516" y="3995606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>
            <a:extLst>
              <a:ext uri="{FF2B5EF4-FFF2-40B4-BE49-F238E27FC236}">
                <a16:creationId xmlns="" xmlns:a16="http://schemas.microsoft.com/office/drawing/2014/main" id="{DDB1830E-4004-674D-9BA1-F38C169EF664}"/>
              </a:ext>
            </a:extLst>
          </p:cNvPr>
          <p:cNvSpPr/>
          <p:nvPr/>
        </p:nvSpPr>
        <p:spPr>
          <a:xfrm>
            <a:off x="8842638" y="3988600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>
            <a:extLst>
              <a:ext uri="{FF2B5EF4-FFF2-40B4-BE49-F238E27FC236}">
                <a16:creationId xmlns="" xmlns:a16="http://schemas.microsoft.com/office/drawing/2014/main" id="{A79F1306-A7C3-BE44-8488-578F5C3EA986}"/>
              </a:ext>
            </a:extLst>
          </p:cNvPr>
          <p:cNvSpPr/>
          <p:nvPr/>
        </p:nvSpPr>
        <p:spPr>
          <a:xfrm>
            <a:off x="9366768" y="3988599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>
            <a:extLst>
              <a:ext uri="{FF2B5EF4-FFF2-40B4-BE49-F238E27FC236}">
                <a16:creationId xmlns="" xmlns:a16="http://schemas.microsoft.com/office/drawing/2014/main" id="{96D53272-D35A-AB4D-B0CD-348FCE136A79}"/>
              </a:ext>
            </a:extLst>
          </p:cNvPr>
          <p:cNvSpPr/>
          <p:nvPr/>
        </p:nvSpPr>
        <p:spPr>
          <a:xfrm>
            <a:off x="9890898" y="3984084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4" name="Picture 253">
            <a:extLst>
              <a:ext uri="{FF2B5EF4-FFF2-40B4-BE49-F238E27FC236}">
                <a16:creationId xmlns="" xmlns:a16="http://schemas.microsoft.com/office/drawing/2014/main" id="{7FA36C54-5CB9-6B4A-AC7B-EFF3290606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3452" y="3591508"/>
            <a:ext cx="408022" cy="1001286"/>
          </a:xfrm>
          <a:prstGeom prst="rect">
            <a:avLst/>
          </a:prstGeom>
        </p:spPr>
      </p:pic>
      <p:cxnSp>
        <p:nvCxnSpPr>
          <p:cNvPr id="255" name="Straight Connector 254">
            <a:extLst>
              <a:ext uri="{FF2B5EF4-FFF2-40B4-BE49-F238E27FC236}">
                <a16:creationId xmlns="" xmlns:a16="http://schemas.microsoft.com/office/drawing/2014/main" id="{DF9390CE-AC98-234B-B454-B34080617BC2}"/>
              </a:ext>
            </a:extLst>
          </p:cNvPr>
          <p:cNvCxnSpPr>
            <a:cxnSpLocks/>
          </p:cNvCxnSpPr>
          <p:nvPr/>
        </p:nvCxnSpPr>
        <p:spPr>
          <a:xfrm>
            <a:off x="6775612" y="3405256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6" name="Straight Connector 255">
            <a:extLst>
              <a:ext uri="{FF2B5EF4-FFF2-40B4-BE49-F238E27FC236}">
                <a16:creationId xmlns="" xmlns:a16="http://schemas.microsoft.com/office/drawing/2014/main" id="{9F7AAAFA-BFDE-F64F-AF98-67D309D782D4}"/>
              </a:ext>
            </a:extLst>
          </p:cNvPr>
          <p:cNvCxnSpPr>
            <a:cxnSpLocks/>
          </p:cNvCxnSpPr>
          <p:nvPr/>
        </p:nvCxnSpPr>
        <p:spPr>
          <a:xfrm>
            <a:off x="7295937" y="3405257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7" name="Straight Connector 256">
            <a:extLst>
              <a:ext uri="{FF2B5EF4-FFF2-40B4-BE49-F238E27FC236}">
                <a16:creationId xmlns="" xmlns:a16="http://schemas.microsoft.com/office/drawing/2014/main" id="{5F892D70-4F93-EC49-8B5B-9476344A0011}"/>
              </a:ext>
            </a:extLst>
          </p:cNvPr>
          <p:cNvCxnSpPr>
            <a:cxnSpLocks/>
          </p:cNvCxnSpPr>
          <p:nvPr/>
        </p:nvCxnSpPr>
        <p:spPr>
          <a:xfrm>
            <a:off x="7820067" y="3405255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8" name="Straight Connector 257">
            <a:extLst>
              <a:ext uri="{FF2B5EF4-FFF2-40B4-BE49-F238E27FC236}">
                <a16:creationId xmlns="" xmlns:a16="http://schemas.microsoft.com/office/drawing/2014/main" id="{95FD0B67-D12B-DE4A-8145-BF5AC274A1C4}"/>
              </a:ext>
            </a:extLst>
          </p:cNvPr>
          <p:cNvCxnSpPr>
            <a:cxnSpLocks/>
          </p:cNvCxnSpPr>
          <p:nvPr/>
        </p:nvCxnSpPr>
        <p:spPr>
          <a:xfrm>
            <a:off x="9153189" y="3405253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9" name="Straight Connector 258">
            <a:extLst>
              <a:ext uri="{FF2B5EF4-FFF2-40B4-BE49-F238E27FC236}">
                <a16:creationId xmlns="" xmlns:a16="http://schemas.microsoft.com/office/drawing/2014/main" id="{28952119-83BF-2C4F-8E71-A2849C896C04}"/>
              </a:ext>
            </a:extLst>
          </p:cNvPr>
          <p:cNvCxnSpPr>
            <a:cxnSpLocks/>
          </p:cNvCxnSpPr>
          <p:nvPr/>
        </p:nvCxnSpPr>
        <p:spPr>
          <a:xfrm>
            <a:off x="9673514" y="3405254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0" name="Straight Connector 259">
            <a:extLst>
              <a:ext uri="{FF2B5EF4-FFF2-40B4-BE49-F238E27FC236}">
                <a16:creationId xmlns="" xmlns:a16="http://schemas.microsoft.com/office/drawing/2014/main" id="{E415A4B8-860E-7C46-A183-A0E1929EFD40}"/>
              </a:ext>
            </a:extLst>
          </p:cNvPr>
          <p:cNvCxnSpPr>
            <a:cxnSpLocks/>
          </p:cNvCxnSpPr>
          <p:nvPr/>
        </p:nvCxnSpPr>
        <p:spPr>
          <a:xfrm>
            <a:off x="10197644" y="3405252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61" name="Picture 260">
            <a:extLst>
              <a:ext uri="{FF2B5EF4-FFF2-40B4-BE49-F238E27FC236}">
                <a16:creationId xmlns="" xmlns:a16="http://schemas.microsoft.com/office/drawing/2014/main" id="{5B880D2E-0A62-7348-8E02-68D831C2D0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5057" y="3591507"/>
            <a:ext cx="408022" cy="1001286"/>
          </a:xfrm>
          <a:prstGeom prst="rect">
            <a:avLst/>
          </a:prstGeom>
        </p:spPr>
      </p:pic>
      <p:cxnSp>
        <p:nvCxnSpPr>
          <p:cNvPr id="262" name="Straight Connector 261">
            <a:extLst>
              <a:ext uri="{FF2B5EF4-FFF2-40B4-BE49-F238E27FC236}">
                <a16:creationId xmlns="" xmlns:a16="http://schemas.microsoft.com/office/drawing/2014/main" id="{FE4698B8-7464-8F42-A069-FD698F20C955}"/>
              </a:ext>
            </a:extLst>
          </p:cNvPr>
          <p:cNvCxnSpPr>
            <a:cxnSpLocks/>
          </p:cNvCxnSpPr>
          <p:nvPr/>
        </p:nvCxnSpPr>
        <p:spPr>
          <a:xfrm>
            <a:off x="8576184" y="3634729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63" name="Picture 262">
            <a:extLst>
              <a:ext uri="{FF2B5EF4-FFF2-40B4-BE49-F238E27FC236}">
                <a16:creationId xmlns="" xmlns:a16="http://schemas.microsoft.com/office/drawing/2014/main" id="{501CB5E6-5EDB-9D4F-988C-DC87A5BCA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429" y="5225030"/>
            <a:ext cx="10801398" cy="1015663"/>
          </a:xfrm>
          <a:prstGeom prst="rect">
            <a:avLst/>
          </a:prstGeom>
        </p:spPr>
      </p:pic>
      <p:sp>
        <p:nvSpPr>
          <p:cNvPr id="264" name="Oval 263">
            <a:extLst>
              <a:ext uri="{FF2B5EF4-FFF2-40B4-BE49-F238E27FC236}">
                <a16:creationId xmlns="" xmlns:a16="http://schemas.microsoft.com/office/drawing/2014/main" id="{2CEBF743-9749-9E4C-84CF-56BEFD1007A7}"/>
              </a:ext>
            </a:extLst>
          </p:cNvPr>
          <p:cNvSpPr/>
          <p:nvPr/>
        </p:nvSpPr>
        <p:spPr>
          <a:xfrm>
            <a:off x="1996074" y="5590655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>
            <a:extLst>
              <a:ext uri="{FF2B5EF4-FFF2-40B4-BE49-F238E27FC236}">
                <a16:creationId xmlns="" xmlns:a16="http://schemas.microsoft.com/office/drawing/2014/main" id="{E446DC30-78B8-B748-9215-C44610D942F9}"/>
              </a:ext>
            </a:extLst>
          </p:cNvPr>
          <p:cNvSpPr/>
          <p:nvPr/>
        </p:nvSpPr>
        <p:spPr>
          <a:xfrm>
            <a:off x="2520204" y="5590654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>
            <a:extLst>
              <a:ext uri="{FF2B5EF4-FFF2-40B4-BE49-F238E27FC236}">
                <a16:creationId xmlns="" xmlns:a16="http://schemas.microsoft.com/office/drawing/2014/main" id="{B3EF848E-774C-D140-B305-3BFE85B83298}"/>
              </a:ext>
            </a:extLst>
          </p:cNvPr>
          <p:cNvSpPr/>
          <p:nvPr/>
        </p:nvSpPr>
        <p:spPr>
          <a:xfrm>
            <a:off x="3044334" y="5586139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>
            <a:extLst>
              <a:ext uri="{FF2B5EF4-FFF2-40B4-BE49-F238E27FC236}">
                <a16:creationId xmlns="" xmlns:a16="http://schemas.microsoft.com/office/drawing/2014/main" id="{9F45E400-A813-F341-80E6-104B30BC1451}"/>
              </a:ext>
            </a:extLst>
          </p:cNvPr>
          <p:cNvSpPr/>
          <p:nvPr/>
        </p:nvSpPr>
        <p:spPr>
          <a:xfrm>
            <a:off x="3566818" y="5586138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8" name="Straight Connector 267">
            <a:extLst>
              <a:ext uri="{FF2B5EF4-FFF2-40B4-BE49-F238E27FC236}">
                <a16:creationId xmlns="" xmlns:a16="http://schemas.microsoft.com/office/drawing/2014/main" id="{2312E155-DEF3-0948-93FD-1F51383548DD}"/>
              </a:ext>
            </a:extLst>
          </p:cNvPr>
          <p:cNvCxnSpPr>
            <a:cxnSpLocks/>
          </p:cNvCxnSpPr>
          <p:nvPr/>
        </p:nvCxnSpPr>
        <p:spPr>
          <a:xfrm>
            <a:off x="4024929" y="5237947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9" name="Straight Connector 268">
            <a:extLst>
              <a:ext uri="{FF2B5EF4-FFF2-40B4-BE49-F238E27FC236}">
                <a16:creationId xmlns="" xmlns:a16="http://schemas.microsoft.com/office/drawing/2014/main" id="{BEFB6523-E170-944A-9ACE-24D71866076F}"/>
              </a:ext>
            </a:extLst>
          </p:cNvPr>
          <p:cNvCxnSpPr>
            <a:cxnSpLocks/>
          </p:cNvCxnSpPr>
          <p:nvPr/>
        </p:nvCxnSpPr>
        <p:spPr>
          <a:xfrm>
            <a:off x="6259471" y="5235813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0" name="Straight Connector 269">
            <a:extLst>
              <a:ext uri="{FF2B5EF4-FFF2-40B4-BE49-F238E27FC236}">
                <a16:creationId xmlns="" xmlns:a16="http://schemas.microsoft.com/office/drawing/2014/main" id="{E9978BB5-D700-5D47-9B99-F67C98E15948}"/>
              </a:ext>
            </a:extLst>
          </p:cNvPr>
          <p:cNvCxnSpPr>
            <a:cxnSpLocks/>
          </p:cNvCxnSpPr>
          <p:nvPr/>
        </p:nvCxnSpPr>
        <p:spPr>
          <a:xfrm>
            <a:off x="9005393" y="5239408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1" name="Straight Connector 270">
            <a:extLst>
              <a:ext uri="{FF2B5EF4-FFF2-40B4-BE49-F238E27FC236}">
                <a16:creationId xmlns="" xmlns:a16="http://schemas.microsoft.com/office/drawing/2014/main" id="{ACE5241D-E82F-C046-8B40-A12F1093F64F}"/>
              </a:ext>
            </a:extLst>
          </p:cNvPr>
          <p:cNvCxnSpPr>
            <a:cxnSpLocks/>
          </p:cNvCxnSpPr>
          <p:nvPr/>
        </p:nvCxnSpPr>
        <p:spPr>
          <a:xfrm>
            <a:off x="11111827" y="5225030"/>
            <a:ext cx="0" cy="1015663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2" name="TextBox 271">
            <a:extLst>
              <a:ext uri="{FF2B5EF4-FFF2-40B4-BE49-F238E27FC236}">
                <a16:creationId xmlns="" xmlns:a16="http://schemas.microsoft.com/office/drawing/2014/main" id="{703F49F2-494D-734D-822F-1FE92C73C314}"/>
              </a:ext>
            </a:extLst>
          </p:cNvPr>
          <p:cNvSpPr txBox="1"/>
          <p:nvPr/>
        </p:nvSpPr>
        <p:spPr>
          <a:xfrm>
            <a:off x="1356139" y="4995791"/>
            <a:ext cx="544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4</a:t>
            </a:r>
          </a:p>
        </p:txBody>
      </p:sp>
      <p:sp>
        <p:nvSpPr>
          <p:cNvPr id="273" name="TextBox 272">
            <a:extLst>
              <a:ext uri="{FF2B5EF4-FFF2-40B4-BE49-F238E27FC236}">
                <a16:creationId xmlns="" xmlns:a16="http://schemas.microsoft.com/office/drawing/2014/main" id="{0679BBAD-A762-4F4C-8A90-C5F933B18E8D}"/>
              </a:ext>
            </a:extLst>
          </p:cNvPr>
          <p:cNvSpPr txBox="1"/>
          <p:nvPr/>
        </p:nvSpPr>
        <p:spPr>
          <a:xfrm>
            <a:off x="1369288" y="5503622"/>
            <a:ext cx="544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4</a:t>
            </a:r>
          </a:p>
        </p:txBody>
      </p:sp>
      <p:sp>
        <p:nvSpPr>
          <p:cNvPr id="274" name="Oval 273">
            <a:extLst>
              <a:ext uri="{FF2B5EF4-FFF2-40B4-BE49-F238E27FC236}">
                <a16:creationId xmlns="" xmlns:a16="http://schemas.microsoft.com/office/drawing/2014/main" id="{BC61F44F-0F7E-7842-80CE-480BB4C76E08}"/>
              </a:ext>
            </a:extLst>
          </p:cNvPr>
          <p:cNvSpPr/>
          <p:nvPr/>
        </p:nvSpPr>
        <p:spPr>
          <a:xfrm>
            <a:off x="4171308" y="5579134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>
            <a:extLst>
              <a:ext uri="{FF2B5EF4-FFF2-40B4-BE49-F238E27FC236}">
                <a16:creationId xmlns="" xmlns:a16="http://schemas.microsoft.com/office/drawing/2014/main" id="{6993B31C-25FA-FA42-9D62-9A03FB9283CE}"/>
              </a:ext>
            </a:extLst>
          </p:cNvPr>
          <p:cNvSpPr/>
          <p:nvPr/>
        </p:nvSpPr>
        <p:spPr>
          <a:xfrm>
            <a:off x="4695438" y="5579133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>
            <a:extLst>
              <a:ext uri="{FF2B5EF4-FFF2-40B4-BE49-F238E27FC236}">
                <a16:creationId xmlns="" xmlns:a16="http://schemas.microsoft.com/office/drawing/2014/main" id="{64796A69-B2DF-5C4C-86FD-82CF23F741D6}"/>
              </a:ext>
            </a:extLst>
          </p:cNvPr>
          <p:cNvSpPr/>
          <p:nvPr/>
        </p:nvSpPr>
        <p:spPr>
          <a:xfrm>
            <a:off x="5219568" y="5574618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Oval 276">
            <a:extLst>
              <a:ext uri="{FF2B5EF4-FFF2-40B4-BE49-F238E27FC236}">
                <a16:creationId xmlns="" xmlns:a16="http://schemas.microsoft.com/office/drawing/2014/main" id="{C1A78318-3D4F-0A44-A60B-A5460587A3A0}"/>
              </a:ext>
            </a:extLst>
          </p:cNvPr>
          <p:cNvSpPr/>
          <p:nvPr/>
        </p:nvSpPr>
        <p:spPr>
          <a:xfrm>
            <a:off x="5742052" y="5574617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Rectangle 277">
            <a:extLst>
              <a:ext uri="{FF2B5EF4-FFF2-40B4-BE49-F238E27FC236}">
                <a16:creationId xmlns="" xmlns:a16="http://schemas.microsoft.com/office/drawing/2014/main" id="{AD65066A-E392-6642-9691-8ECC3C9CA47D}"/>
              </a:ext>
            </a:extLst>
          </p:cNvPr>
          <p:cNvSpPr/>
          <p:nvPr/>
        </p:nvSpPr>
        <p:spPr>
          <a:xfrm>
            <a:off x="7993880" y="5596050"/>
            <a:ext cx="426720" cy="128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9" name="Oval 278">
            <a:extLst>
              <a:ext uri="{FF2B5EF4-FFF2-40B4-BE49-F238E27FC236}">
                <a16:creationId xmlns="" xmlns:a16="http://schemas.microsoft.com/office/drawing/2014/main" id="{8FA32CD0-DF21-E149-8FD1-884D5A2C4F55}"/>
              </a:ext>
            </a:extLst>
          </p:cNvPr>
          <p:cNvSpPr/>
          <p:nvPr/>
        </p:nvSpPr>
        <p:spPr>
          <a:xfrm>
            <a:off x="6403042" y="5574616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0" name="Picture 279">
            <a:extLst>
              <a:ext uri="{FF2B5EF4-FFF2-40B4-BE49-F238E27FC236}">
                <a16:creationId xmlns="" xmlns:a16="http://schemas.microsoft.com/office/drawing/2014/main" id="{2BE6EAE7-E870-6D4D-A1D1-F7BF813262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3520" y="5282396"/>
            <a:ext cx="408022" cy="1001286"/>
          </a:xfrm>
          <a:prstGeom prst="rect">
            <a:avLst/>
          </a:prstGeom>
        </p:spPr>
      </p:pic>
      <p:sp>
        <p:nvSpPr>
          <p:cNvPr id="281" name="Rectangle 280">
            <a:extLst>
              <a:ext uri="{FF2B5EF4-FFF2-40B4-BE49-F238E27FC236}">
                <a16:creationId xmlns="" xmlns:a16="http://schemas.microsoft.com/office/drawing/2014/main" id="{071F9868-5B06-D84C-898E-AE4660E7E8D3}"/>
              </a:ext>
            </a:extLst>
          </p:cNvPr>
          <p:cNvSpPr/>
          <p:nvPr/>
        </p:nvSpPr>
        <p:spPr>
          <a:xfrm>
            <a:off x="9828241" y="5510561"/>
            <a:ext cx="426720" cy="128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2" name="Straight Connector 281">
            <a:extLst>
              <a:ext uri="{FF2B5EF4-FFF2-40B4-BE49-F238E27FC236}">
                <a16:creationId xmlns="" xmlns:a16="http://schemas.microsoft.com/office/drawing/2014/main" id="{821A10A4-C55D-E144-A6A2-70A3F7E84394}"/>
              </a:ext>
            </a:extLst>
          </p:cNvPr>
          <p:cNvCxnSpPr>
            <a:cxnSpLocks/>
          </p:cNvCxnSpPr>
          <p:nvPr/>
        </p:nvCxnSpPr>
        <p:spPr>
          <a:xfrm>
            <a:off x="2310430" y="4995789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3" name="Straight Connector 282">
            <a:extLst>
              <a:ext uri="{FF2B5EF4-FFF2-40B4-BE49-F238E27FC236}">
                <a16:creationId xmlns="" xmlns:a16="http://schemas.microsoft.com/office/drawing/2014/main" id="{1F36A3FB-CF70-5448-A7F6-D43B1A49B9CC}"/>
              </a:ext>
            </a:extLst>
          </p:cNvPr>
          <p:cNvCxnSpPr>
            <a:cxnSpLocks/>
          </p:cNvCxnSpPr>
          <p:nvPr/>
        </p:nvCxnSpPr>
        <p:spPr>
          <a:xfrm>
            <a:off x="2830755" y="4995790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4" name="Straight Connector 283">
            <a:extLst>
              <a:ext uri="{FF2B5EF4-FFF2-40B4-BE49-F238E27FC236}">
                <a16:creationId xmlns="" xmlns:a16="http://schemas.microsoft.com/office/drawing/2014/main" id="{4388ED22-CF31-4A4C-AF24-87276F939323}"/>
              </a:ext>
            </a:extLst>
          </p:cNvPr>
          <p:cNvCxnSpPr>
            <a:cxnSpLocks/>
          </p:cNvCxnSpPr>
          <p:nvPr/>
        </p:nvCxnSpPr>
        <p:spPr>
          <a:xfrm>
            <a:off x="3354885" y="4995788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5" name="Straight Connector 284">
            <a:extLst>
              <a:ext uri="{FF2B5EF4-FFF2-40B4-BE49-F238E27FC236}">
                <a16:creationId xmlns="" xmlns:a16="http://schemas.microsoft.com/office/drawing/2014/main" id="{E45F469B-AA59-4543-A11F-6FBD58314ACE}"/>
              </a:ext>
            </a:extLst>
          </p:cNvPr>
          <p:cNvCxnSpPr>
            <a:cxnSpLocks/>
          </p:cNvCxnSpPr>
          <p:nvPr/>
        </p:nvCxnSpPr>
        <p:spPr>
          <a:xfrm>
            <a:off x="3875210" y="4995789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6" name="Straight Connector 285">
            <a:extLst>
              <a:ext uri="{FF2B5EF4-FFF2-40B4-BE49-F238E27FC236}">
                <a16:creationId xmlns="" xmlns:a16="http://schemas.microsoft.com/office/drawing/2014/main" id="{2F8BE628-7B1C-EB49-9194-59C1B18B94C3}"/>
              </a:ext>
            </a:extLst>
          </p:cNvPr>
          <p:cNvCxnSpPr>
            <a:cxnSpLocks/>
          </p:cNvCxnSpPr>
          <p:nvPr/>
        </p:nvCxnSpPr>
        <p:spPr>
          <a:xfrm>
            <a:off x="4481859" y="4995787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7" name="Straight Connector 286">
            <a:extLst>
              <a:ext uri="{FF2B5EF4-FFF2-40B4-BE49-F238E27FC236}">
                <a16:creationId xmlns="" xmlns:a16="http://schemas.microsoft.com/office/drawing/2014/main" id="{21FFB628-A0AE-2041-A389-E6A4C851B3B5}"/>
              </a:ext>
            </a:extLst>
          </p:cNvPr>
          <p:cNvCxnSpPr>
            <a:cxnSpLocks/>
          </p:cNvCxnSpPr>
          <p:nvPr/>
        </p:nvCxnSpPr>
        <p:spPr>
          <a:xfrm>
            <a:off x="5002184" y="4995788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8" name="Straight Connector 287">
            <a:extLst>
              <a:ext uri="{FF2B5EF4-FFF2-40B4-BE49-F238E27FC236}">
                <a16:creationId xmlns="" xmlns:a16="http://schemas.microsoft.com/office/drawing/2014/main" id="{5BC594AC-5920-394F-9DCE-A33CDDFE514C}"/>
              </a:ext>
            </a:extLst>
          </p:cNvPr>
          <p:cNvCxnSpPr>
            <a:cxnSpLocks/>
          </p:cNvCxnSpPr>
          <p:nvPr/>
        </p:nvCxnSpPr>
        <p:spPr>
          <a:xfrm>
            <a:off x="5526314" y="4995786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9" name="Straight Connector 288">
            <a:extLst>
              <a:ext uri="{FF2B5EF4-FFF2-40B4-BE49-F238E27FC236}">
                <a16:creationId xmlns="" xmlns:a16="http://schemas.microsoft.com/office/drawing/2014/main" id="{394F74A6-5048-4E48-9D83-96CE5CEF2F83}"/>
              </a:ext>
            </a:extLst>
          </p:cNvPr>
          <p:cNvCxnSpPr>
            <a:cxnSpLocks/>
          </p:cNvCxnSpPr>
          <p:nvPr/>
        </p:nvCxnSpPr>
        <p:spPr>
          <a:xfrm>
            <a:off x="6046639" y="4995787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0" name="Straight Connector 289">
            <a:extLst>
              <a:ext uri="{FF2B5EF4-FFF2-40B4-BE49-F238E27FC236}">
                <a16:creationId xmlns="" xmlns:a16="http://schemas.microsoft.com/office/drawing/2014/main" id="{75B069F1-9654-D848-8164-72351663A830}"/>
              </a:ext>
            </a:extLst>
          </p:cNvPr>
          <p:cNvCxnSpPr>
            <a:cxnSpLocks/>
          </p:cNvCxnSpPr>
          <p:nvPr/>
        </p:nvCxnSpPr>
        <p:spPr>
          <a:xfrm>
            <a:off x="6713593" y="4995785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91" name="Picture 290">
            <a:extLst>
              <a:ext uri="{FF2B5EF4-FFF2-40B4-BE49-F238E27FC236}">
                <a16:creationId xmlns="" xmlns:a16="http://schemas.microsoft.com/office/drawing/2014/main" id="{075CD471-350C-2D45-8FC3-999CEE6E9F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555" y="4933267"/>
            <a:ext cx="1080172" cy="18429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0CAB22C-34AB-574C-A69B-C6431C1D75D5}"/>
              </a:ext>
            </a:extLst>
          </p:cNvPr>
          <p:cNvSpPr txBox="1"/>
          <p:nvPr/>
        </p:nvSpPr>
        <p:spPr>
          <a:xfrm>
            <a:off x="6455211" y="38277"/>
            <a:ext cx="5052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1           2           3          4        1          2          3         4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93" name="Straight Connector 292">
            <a:extLst>
              <a:ext uri="{FF2B5EF4-FFF2-40B4-BE49-F238E27FC236}">
                <a16:creationId xmlns="" xmlns:a16="http://schemas.microsoft.com/office/drawing/2014/main" id="{82BE1119-0046-C64E-8F9F-FD7F09C4D3B1}"/>
              </a:ext>
            </a:extLst>
          </p:cNvPr>
          <p:cNvCxnSpPr>
            <a:cxnSpLocks/>
          </p:cNvCxnSpPr>
          <p:nvPr/>
        </p:nvCxnSpPr>
        <p:spPr>
          <a:xfrm>
            <a:off x="10923269" y="5235813"/>
            <a:ext cx="0" cy="1015663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03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266" y="4611234"/>
            <a:ext cx="1547559" cy="154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98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229B5DBA-1A90-5A43-A9E7-89D9D87984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276" y="106325"/>
            <a:ext cx="1630039" cy="664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91399" y="-867192"/>
            <a:ext cx="4038286" cy="77251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9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</a:t>
            </a:r>
            <a:endParaRPr lang="en-US" sz="49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252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123">
            <a:extLst>
              <a:ext uri="{FF2B5EF4-FFF2-40B4-BE49-F238E27FC236}">
                <a16:creationId xmlns="" xmlns:a16="http://schemas.microsoft.com/office/drawing/2014/main" id="{8DA6FC19-9AC8-BB4F-B75A-2F6BF76C5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429" y="351330"/>
            <a:ext cx="10801398" cy="1015663"/>
          </a:xfrm>
          <a:prstGeom prst="rect">
            <a:avLst/>
          </a:prstGeom>
        </p:spPr>
      </p:pic>
      <p:sp>
        <p:nvSpPr>
          <p:cNvPr id="125" name="Oval 124">
            <a:extLst>
              <a:ext uri="{FF2B5EF4-FFF2-40B4-BE49-F238E27FC236}">
                <a16:creationId xmlns="" xmlns:a16="http://schemas.microsoft.com/office/drawing/2014/main" id="{B4A3F9ED-EF34-5646-BE8E-3C7D0EA7F8A1}"/>
              </a:ext>
            </a:extLst>
          </p:cNvPr>
          <p:cNvSpPr/>
          <p:nvPr/>
        </p:nvSpPr>
        <p:spPr>
          <a:xfrm>
            <a:off x="1984179" y="854975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>
            <a:extLst>
              <a:ext uri="{FF2B5EF4-FFF2-40B4-BE49-F238E27FC236}">
                <a16:creationId xmlns="" xmlns:a16="http://schemas.microsoft.com/office/drawing/2014/main" id="{380350A8-E804-934B-9E97-F7575E83516C}"/>
              </a:ext>
            </a:extLst>
          </p:cNvPr>
          <p:cNvSpPr/>
          <p:nvPr/>
        </p:nvSpPr>
        <p:spPr>
          <a:xfrm>
            <a:off x="2508309" y="854974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>
            <a:extLst>
              <a:ext uri="{FF2B5EF4-FFF2-40B4-BE49-F238E27FC236}">
                <a16:creationId xmlns="" xmlns:a16="http://schemas.microsoft.com/office/drawing/2014/main" id="{47C21009-6529-7341-BCEF-E8A8DB5489C2}"/>
              </a:ext>
            </a:extLst>
          </p:cNvPr>
          <p:cNvSpPr/>
          <p:nvPr/>
        </p:nvSpPr>
        <p:spPr>
          <a:xfrm>
            <a:off x="3032439" y="850459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>
            <a:extLst>
              <a:ext uri="{FF2B5EF4-FFF2-40B4-BE49-F238E27FC236}">
                <a16:creationId xmlns="" xmlns:a16="http://schemas.microsoft.com/office/drawing/2014/main" id="{75687A2D-18FF-C54B-8011-A7C0C9811DED}"/>
              </a:ext>
            </a:extLst>
          </p:cNvPr>
          <p:cNvSpPr/>
          <p:nvPr/>
        </p:nvSpPr>
        <p:spPr>
          <a:xfrm>
            <a:off x="3554923" y="850458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9" name="Straight Connector 128">
            <a:extLst>
              <a:ext uri="{FF2B5EF4-FFF2-40B4-BE49-F238E27FC236}">
                <a16:creationId xmlns="" xmlns:a16="http://schemas.microsoft.com/office/drawing/2014/main" id="{44E3D907-1054-E547-980E-6FAEFB8D3F9E}"/>
              </a:ext>
            </a:extLst>
          </p:cNvPr>
          <p:cNvCxnSpPr>
            <a:cxnSpLocks/>
          </p:cNvCxnSpPr>
          <p:nvPr/>
        </p:nvCxnSpPr>
        <p:spPr>
          <a:xfrm>
            <a:off x="4024929" y="364247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="" xmlns:a16="http://schemas.microsoft.com/office/drawing/2014/main" id="{CDC1A3F4-10A7-F64F-9AC2-B21D1BD6380C}"/>
              </a:ext>
            </a:extLst>
          </p:cNvPr>
          <p:cNvCxnSpPr>
            <a:cxnSpLocks/>
          </p:cNvCxnSpPr>
          <p:nvPr/>
        </p:nvCxnSpPr>
        <p:spPr>
          <a:xfrm>
            <a:off x="6468402" y="349815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="" xmlns:a16="http://schemas.microsoft.com/office/drawing/2014/main" id="{1F698F60-BED5-8140-AB21-88EC863D9E8A}"/>
              </a:ext>
            </a:extLst>
          </p:cNvPr>
          <p:cNvCxnSpPr>
            <a:cxnSpLocks/>
          </p:cNvCxnSpPr>
          <p:nvPr/>
        </p:nvCxnSpPr>
        <p:spPr>
          <a:xfrm>
            <a:off x="8744342" y="336438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="" xmlns:a16="http://schemas.microsoft.com/office/drawing/2014/main" id="{CDABC119-EDBA-1048-B989-79A02D0F5A50}"/>
              </a:ext>
            </a:extLst>
          </p:cNvPr>
          <p:cNvCxnSpPr>
            <a:cxnSpLocks/>
          </p:cNvCxnSpPr>
          <p:nvPr/>
        </p:nvCxnSpPr>
        <p:spPr>
          <a:xfrm>
            <a:off x="11111827" y="351330"/>
            <a:ext cx="0" cy="1015663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5" name="Picture 134">
            <a:extLst>
              <a:ext uri="{FF2B5EF4-FFF2-40B4-BE49-F238E27FC236}">
                <a16:creationId xmlns="" xmlns:a16="http://schemas.microsoft.com/office/drawing/2014/main" id="{72F1D912-16B5-D841-A87B-CE9FA67792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153" y="0"/>
            <a:ext cx="1080172" cy="1842946"/>
          </a:xfrm>
          <a:prstGeom prst="rect">
            <a:avLst/>
          </a:prstGeom>
        </p:spPr>
      </p:pic>
      <p:sp>
        <p:nvSpPr>
          <p:cNvPr id="136" name="TextBox 135">
            <a:extLst>
              <a:ext uri="{FF2B5EF4-FFF2-40B4-BE49-F238E27FC236}">
                <a16:creationId xmlns="" xmlns:a16="http://schemas.microsoft.com/office/drawing/2014/main" id="{317645AD-79F5-1948-8D79-4F9CA3AD6BFC}"/>
              </a:ext>
            </a:extLst>
          </p:cNvPr>
          <p:cNvSpPr txBox="1"/>
          <p:nvPr/>
        </p:nvSpPr>
        <p:spPr>
          <a:xfrm>
            <a:off x="1356139" y="122091"/>
            <a:ext cx="544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4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="" xmlns:a16="http://schemas.microsoft.com/office/drawing/2014/main" id="{789E2BFD-73D0-6A4E-9468-88B0B13971D3}"/>
              </a:ext>
            </a:extLst>
          </p:cNvPr>
          <p:cNvSpPr txBox="1"/>
          <p:nvPr/>
        </p:nvSpPr>
        <p:spPr>
          <a:xfrm>
            <a:off x="1369288" y="629922"/>
            <a:ext cx="544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4</a:t>
            </a:r>
          </a:p>
        </p:txBody>
      </p:sp>
      <p:sp>
        <p:nvSpPr>
          <p:cNvPr id="138" name="Oval 137">
            <a:extLst>
              <a:ext uri="{FF2B5EF4-FFF2-40B4-BE49-F238E27FC236}">
                <a16:creationId xmlns="" xmlns:a16="http://schemas.microsoft.com/office/drawing/2014/main" id="{9F600CEA-30BE-E84C-B3CD-A4CDBCFDFF64}"/>
              </a:ext>
            </a:extLst>
          </p:cNvPr>
          <p:cNvSpPr/>
          <p:nvPr/>
        </p:nvSpPr>
        <p:spPr>
          <a:xfrm>
            <a:off x="4159413" y="843454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>
            <a:extLst>
              <a:ext uri="{FF2B5EF4-FFF2-40B4-BE49-F238E27FC236}">
                <a16:creationId xmlns="" xmlns:a16="http://schemas.microsoft.com/office/drawing/2014/main" id="{85432A9A-3A97-2D49-B1EB-B5EB28A5E53A}"/>
              </a:ext>
            </a:extLst>
          </p:cNvPr>
          <p:cNvSpPr/>
          <p:nvPr/>
        </p:nvSpPr>
        <p:spPr>
          <a:xfrm>
            <a:off x="4683543" y="843453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>
            <a:extLst>
              <a:ext uri="{FF2B5EF4-FFF2-40B4-BE49-F238E27FC236}">
                <a16:creationId xmlns="" xmlns:a16="http://schemas.microsoft.com/office/drawing/2014/main" id="{1F6D2AEE-0DC6-B348-8FCB-2173F5444819}"/>
              </a:ext>
            </a:extLst>
          </p:cNvPr>
          <p:cNvSpPr/>
          <p:nvPr/>
        </p:nvSpPr>
        <p:spPr>
          <a:xfrm>
            <a:off x="5207673" y="838938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6" name="Straight Connector 105">
            <a:extLst>
              <a:ext uri="{FF2B5EF4-FFF2-40B4-BE49-F238E27FC236}">
                <a16:creationId xmlns="" xmlns:a16="http://schemas.microsoft.com/office/drawing/2014/main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2298535" y="260109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="" xmlns:a16="http://schemas.microsoft.com/office/drawing/2014/main" id="{626F2DAD-F086-3F45-981C-F0DBD388C329}"/>
              </a:ext>
            </a:extLst>
          </p:cNvPr>
          <p:cNvCxnSpPr>
            <a:cxnSpLocks/>
          </p:cNvCxnSpPr>
          <p:nvPr/>
        </p:nvCxnSpPr>
        <p:spPr>
          <a:xfrm>
            <a:off x="2818860" y="260110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="" xmlns:a16="http://schemas.microsoft.com/office/drawing/2014/main" id="{D57F9FA2-8C21-854D-BED5-7E2D2FCC3E51}"/>
              </a:ext>
            </a:extLst>
          </p:cNvPr>
          <p:cNvCxnSpPr>
            <a:cxnSpLocks/>
          </p:cNvCxnSpPr>
          <p:nvPr/>
        </p:nvCxnSpPr>
        <p:spPr>
          <a:xfrm>
            <a:off x="3342990" y="260108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="" xmlns:a16="http://schemas.microsoft.com/office/drawing/2014/main" id="{17B82248-4D3D-9746-BDB5-0EB4B7D74712}"/>
              </a:ext>
            </a:extLst>
          </p:cNvPr>
          <p:cNvCxnSpPr>
            <a:cxnSpLocks/>
          </p:cNvCxnSpPr>
          <p:nvPr/>
        </p:nvCxnSpPr>
        <p:spPr>
          <a:xfrm>
            <a:off x="3863315" y="260109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="" xmlns:a16="http://schemas.microsoft.com/office/drawing/2014/main" id="{0B58C76B-3B6A-B44B-B6A6-DAB95243C30A}"/>
              </a:ext>
            </a:extLst>
          </p:cNvPr>
          <p:cNvCxnSpPr>
            <a:cxnSpLocks/>
          </p:cNvCxnSpPr>
          <p:nvPr/>
        </p:nvCxnSpPr>
        <p:spPr>
          <a:xfrm>
            <a:off x="4469964" y="260107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="" xmlns:a16="http://schemas.microsoft.com/office/drawing/2014/main" id="{C4A41051-C402-5B42-8DFF-29FA74922A84}"/>
              </a:ext>
            </a:extLst>
          </p:cNvPr>
          <p:cNvCxnSpPr>
            <a:cxnSpLocks/>
          </p:cNvCxnSpPr>
          <p:nvPr/>
        </p:nvCxnSpPr>
        <p:spPr>
          <a:xfrm>
            <a:off x="4990289" y="260108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="" xmlns:a16="http://schemas.microsoft.com/office/drawing/2014/main" id="{7488EDFC-490E-9D4E-9C0D-C0934CFB61EF}"/>
              </a:ext>
            </a:extLst>
          </p:cNvPr>
          <p:cNvCxnSpPr>
            <a:cxnSpLocks/>
          </p:cNvCxnSpPr>
          <p:nvPr/>
        </p:nvCxnSpPr>
        <p:spPr>
          <a:xfrm>
            <a:off x="5514419" y="260106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0" name="Oval 129">
            <a:extLst>
              <a:ext uri="{FF2B5EF4-FFF2-40B4-BE49-F238E27FC236}">
                <a16:creationId xmlns="" xmlns:a16="http://schemas.microsoft.com/office/drawing/2014/main" id="{C6A1C7AF-9FBF-5846-A12E-5C642CB1146F}"/>
              </a:ext>
            </a:extLst>
          </p:cNvPr>
          <p:cNvSpPr/>
          <p:nvPr/>
        </p:nvSpPr>
        <p:spPr>
          <a:xfrm>
            <a:off x="5271998" y="894140"/>
            <a:ext cx="177830" cy="16563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>
            <a:extLst>
              <a:ext uri="{FF2B5EF4-FFF2-40B4-BE49-F238E27FC236}">
                <a16:creationId xmlns="" xmlns:a16="http://schemas.microsoft.com/office/drawing/2014/main" id="{5D7A164B-2965-FC46-A69B-71942BE0339D}"/>
              </a:ext>
            </a:extLst>
          </p:cNvPr>
          <p:cNvSpPr/>
          <p:nvPr/>
        </p:nvSpPr>
        <p:spPr>
          <a:xfrm>
            <a:off x="6644553" y="831164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>
            <a:extLst>
              <a:ext uri="{FF2B5EF4-FFF2-40B4-BE49-F238E27FC236}">
                <a16:creationId xmlns="" xmlns:a16="http://schemas.microsoft.com/office/drawing/2014/main" id="{1156D979-ABF2-6246-B192-4FAE838ABD8D}"/>
              </a:ext>
            </a:extLst>
          </p:cNvPr>
          <p:cNvSpPr/>
          <p:nvPr/>
        </p:nvSpPr>
        <p:spPr>
          <a:xfrm>
            <a:off x="7168683" y="831163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>
            <a:extLst>
              <a:ext uri="{FF2B5EF4-FFF2-40B4-BE49-F238E27FC236}">
                <a16:creationId xmlns="" xmlns:a16="http://schemas.microsoft.com/office/drawing/2014/main" id="{76068EE6-25DC-684D-A2D8-EF2A7AA47A95}"/>
              </a:ext>
            </a:extLst>
          </p:cNvPr>
          <p:cNvSpPr/>
          <p:nvPr/>
        </p:nvSpPr>
        <p:spPr>
          <a:xfrm>
            <a:off x="7692813" y="826648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>
            <a:extLst>
              <a:ext uri="{FF2B5EF4-FFF2-40B4-BE49-F238E27FC236}">
                <a16:creationId xmlns="" xmlns:a16="http://schemas.microsoft.com/office/drawing/2014/main" id="{F2EBCAA7-121E-334E-8A2D-98345B1A7B68}"/>
              </a:ext>
            </a:extLst>
          </p:cNvPr>
          <p:cNvSpPr/>
          <p:nvPr/>
        </p:nvSpPr>
        <p:spPr>
          <a:xfrm>
            <a:off x="8215297" y="826647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>
            <a:extLst>
              <a:ext uri="{FF2B5EF4-FFF2-40B4-BE49-F238E27FC236}">
                <a16:creationId xmlns="" xmlns:a16="http://schemas.microsoft.com/office/drawing/2014/main" id="{7CE65C37-7402-DF41-9406-7EEFC580F80C}"/>
              </a:ext>
            </a:extLst>
          </p:cNvPr>
          <p:cNvSpPr/>
          <p:nvPr/>
        </p:nvSpPr>
        <p:spPr>
          <a:xfrm>
            <a:off x="8899955" y="830761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>
            <a:extLst>
              <a:ext uri="{FF2B5EF4-FFF2-40B4-BE49-F238E27FC236}">
                <a16:creationId xmlns="" xmlns:a16="http://schemas.microsoft.com/office/drawing/2014/main" id="{360846DF-AAF2-B842-BCF0-92D0B5484ED0}"/>
              </a:ext>
            </a:extLst>
          </p:cNvPr>
          <p:cNvSpPr/>
          <p:nvPr/>
        </p:nvSpPr>
        <p:spPr>
          <a:xfrm>
            <a:off x="9424085" y="830760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>
            <a:extLst>
              <a:ext uri="{FF2B5EF4-FFF2-40B4-BE49-F238E27FC236}">
                <a16:creationId xmlns="" xmlns:a16="http://schemas.microsoft.com/office/drawing/2014/main" id="{BDECED86-4BB4-6C44-AF66-27196F2B29EB}"/>
              </a:ext>
            </a:extLst>
          </p:cNvPr>
          <p:cNvSpPr/>
          <p:nvPr/>
        </p:nvSpPr>
        <p:spPr>
          <a:xfrm>
            <a:off x="9948215" y="826245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8" name="Straight Connector 147">
            <a:extLst>
              <a:ext uri="{FF2B5EF4-FFF2-40B4-BE49-F238E27FC236}">
                <a16:creationId xmlns="" xmlns:a16="http://schemas.microsoft.com/office/drawing/2014/main" id="{84A6C799-8529-9549-A53D-27F89A03780F}"/>
              </a:ext>
            </a:extLst>
          </p:cNvPr>
          <p:cNvCxnSpPr>
            <a:cxnSpLocks/>
          </p:cNvCxnSpPr>
          <p:nvPr/>
        </p:nvCxnSpPr>
        <p:spPr>
          <a:xfrm>
            <a:off x="6958909" y="236298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="" xmlns:a16="http://schemas.microsoft.com/office/drawing/2014/main" id="{0D938718-DE58-EC41-B82E-8FADB1B383EF}"/>
              </a:ext>
            </a:extLst>
          </p:cNvPr>
          <p:cNvCxnSpPr>
            <a:cxnSpLocks/>
          </p:cNvCxnSpPr>
          <p:nvPr/>
        </p:nvCxnSpPr>
        <p:spPr>
          <a:xfrm>
            <a:off x="7479234" y="236299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="" xmlns:a16="http://schemas.microsoft.com/office/drawing/2014/main" id="{16E76280-D7B0-AE4D-89F5-7DFDDD2D24D0}"/>
              </a:ext>
            </a:extLst>
          </p:cNvPr>
          <p:cNvCxnSpPr>
            <a:cxnSpLocks/>
          </p:cNvCxnSpPr>
          <p:nvPr/>
        </p:nvCxnSpPr>
        <p:spPr>
          <a:xfrm>
            <a:off x="8003364" y="236297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="" xmlns:a16="http://schemas.microsoft.com/office/drawing/2014/main" id="{00AC0B36-743D-9347-9154-15AF69709BAE}"/>
              </a:ext>
            </a:extLst>
          </p:cNvPr>
          <p:cNvCxnSpPr>
            <a:cxnSpLocks/>
          </p:cNvCxnSpPr>
          <p:nvPr/>
        </p:nvCxnSpPr>
        <p:spPr>
          <a:xfrm>
            <a:off x="8523689" y="236298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="" xmlns:a16="http://schemas.microsoft.com/office/drawing/2014/main" id="{2A26B083-51D2-8F47-8942-ACDB402A08DA}"/>
              </a:ext>
            </a:extLst>
          </p:cNvPr>
          <p:cNvCxnSpPr>
            <a:cxnSpLocks/>
          </p:cNvCxnSpPr>
          <p:nvPr/>
        </p:nvCxnSpPr>
        <p:spPr>
          <a:xfrm>
            <a:off x="9210506" y="247414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="" xmlns:a16="http://schemas.microsoft.com/office/drawing/2014/main" id="{0C380D97-46CA-5144-B514-D4932BC7AD2D}"/>
              </a:ext>
            </a:extLst>
          </p:cNvPr>
          <p:cNvCxnSpPr>
            <a:cxnSpLocks/>
          </p:cNvCxnSpPr>
          <p:nvPr/>
        </p:nvCxnSpPr>
        <p:spPr>
          <a:xfrm>
            <a:off x="9730831" y="247415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="" xmlns:a16="http://schemas.microsoft.com/office/drawing/2014/main" id="{A61AABE6-F236-A24D-8D6F-C4DDA4E7F8C3}"/>
              </a:ext>
            </a:extLst>
          </p:cNvPr>
          <p:cNvCxnSpPr>
            <a:cxnSpLocks/>
          </p:cNvCxnSpPr>
          <p:nvPr/>
        </p:nvCxnSpPr>
        <p:spPr>
          <a:xfrm>
            <a:off x="10254961" y="247413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6" name="Oval 155">
            <a:extLst>
              <a:ext uri="{FF2B5EF4-FFF2-40B4-BE49-F238E27FC236}">
                <a16:creationId xmlns="" xmlns:a16="http://schemas.microsoft.com/office/drawing/2014/main" id="{AC556A76-4643-9E45-BDCF-083A99ACD153}"/>
              </a:ext>
            </a:extLst>
          </p:cNvPr>
          <p:cNvSpPr/>
          <p:nvPr/>
        </p:nvSpPr>
        <p:spPr>
          <a:xfrm>
            <a:off x="10012540" y="881447"/>
            <a:ext cx="177830" cy="16563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7" name="Picture 156">
            <a:extLst>
              <a:ext uri="{FF2B5EF4-FFF2-40B4-BE49-F238E27FC236}">
                <a16:creationId xmlns="" xmlns:a16="http://schemas.microsoft.com/office/drawing/2014/main" id="{AEB7A59E-1215-5C4A-8E3D-64595B2BB2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397" y="2061829"/>
            <a:ext cx="10801398" cy="1015663"/>
          </a:xfrm>
          <a:prstGeom prst="rect">
            <a:avLst/>
          </a:prstGeom>
        </p:spPr>
      </p:pic>
      <p:sp>
        <p:nvSpPr>
          <p:cNvPr id="158" name="Oval 157">
            <a:extLst>
              <a:ext uri="{FF2B5EF4-FFF2-40B4-BE49-F238E27FC236}">
                <a16:creationId xmlns="" xmlns:a16="http://schemas.microsoft.com/office/drawing/2014/main" id="{EE5F0EF1-8E33-1049-B2E4-AD04AC667B80}"/>
              </a:ext>
            </a:extLst>
          </p:cNvPr>
          <p:cNvSpPr/>
          <p:nvPr/>
        </p:nvSpPr>
        <p:spPr>
          <a:xfrm>
            <a:off x="1971040" y="2553765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>
            <a:extLst>
              <a:ext uri="{FF2B5EF4-FFF2-40B4-BE49-F238E27FC236}">
                <a16:creationId xmlns="" xmlns:a16="http://schemas.microsoft.com/office/drawing/2014/main" id="{1E19CC2E-3443-E946-9EBC-A3D38CDCCC56}"/>
              </a:ext>
            </a:extLst>
          </p:cNvPr>
          <p:cNvSpPr/>
          <p:nvPr/>
        </p:nvSpPr>
        <p:spPr>
          <a:xfrm>
            <a:off x="2495170" y="2553764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>
            <a:extLst>
              <a:ext uri="{FF2B5EF4-FFF2-40B4-BE49-F238E27FC236}">
                <a16:creationId xmlns="" xmlns:a16="http://schemas.microsoft.com/office/drawing/2014/main" id="{8B3BB90B-7601-CC45-BD31-109FD4795B7E}"/>
              </a:ext>
            </a:extLst>
          </p:cNvPr>
          <p:cNvSpPr/>
          <p:nvPr/>
        </p:nvSpPr>
        <p:spPr>
          <a:xfrm>
            <a:off x="3019300" y="2549249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>
            <a:extLst>
              <a:ext uri="{FF2B5EF4-FFF2-40B4-BE49-F238E27FC236}">
                <a16:creationId xmlns="" xmlns:a16="http://schemas.microsoft.com/office/drawing/2014/main" id="{92841CED-64A3-8649-99B5-EE8FB14F86AF}"/>
              </a:ext>
            </a:extLst>
          </p:cNvPr>
          <p:cNvSpPr/>
          <p:nvPr/>
        </p:nvSpPr>
        <p:spPr>
          <a:xfrm>
            <a:off x="3541784" y="2549248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2" name="Straight Connector 161">
            <a:extLst>
              <a:ext uri="{FF2B5EF4-FFF2-40B4-BE49-F238E27FC236}">
                <a16:creationId xmlns="" xmlns:a16="http://schemas.microsoft.com/office/drawing/2014/main" id="{BD099757-75D4-2B4D-BAC4-70FA9E5C5DD4}"/>
              </a:ext>
            </a:extLst>
          </p:cNvPr>
          <p:cNvCxnSpPr>
            <a:cxnSpLocks/>
          </p:cNvCxnSpPr>
          <p:nvPr/>
        </p:nvCxnSpPr>
        <p:spPr>
          <a:xfrm>
            <a:off x="4011790" y="2063037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="" xmlns:a16="http://schemas.microsoft.com/office/drawing/2014/main" id="{9A8D679E-0905-AA45-9108-399ACDF32208}"/>
              </a:ext>
            </a:extLst>
          </p:cNvPr>
          <p:cNvCxnSpPr>
            <a:cxnSpLocks/>
          </p:cNvCxnSpPr>
          <p:nvPr/>
        </p:nvCxnSpPr>
        <p:spPr>
          <a:xfrm>
            <a:off x="6455263" y="2048605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4" name="Straight Connector 163">
            <a:extLst>
              <a:ext uri="{FF2B5EF4-FFF2-40B4-BE49-F238E27FC236}">
                <a16:creationId xmlns="" xmlns:a16="http://schemas.microsoft.com/office/drawing/2014/main" id="{7535E238-7856-B644-8E2F-265F8BC39558}"/>
              </a:ext>
            </a:extLst>
          </p:cNvPr>
          <p:cNvCxnSpPr>
            <a:cxnSpLocks/>
          </p:cNvCxnSpPr>
          <p:nvPr/>
        </p:nvCxnSpPr>
        <p:spPr>
          <a:xfrm>
            <a:off x="8731203" y="2035228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5" name="Straight Connector 164">
            <a:extLst>
              <a:ext uri="{FF2B5EF4-FFF2-40B4-BE49-F238E27FC236}">
                <a16:creationId xmlns="" xmlns:a16="http://schemas.microsoft.com/office/drawing/2014/main" id="{00F4F066-FDAD-734E-A31C-BA15C82295F9}"/>
              </a:ext>
            </a:extLst>
          </p:cNvPr>
          <p:cNvCxnSpPr>
            <a:cxnSpLocks/>
          </p:cNvCxnSpPr>
          <p:nvPr/>
        </p:nvCxnSpPr>
        <p:spPr>
          <a:xfrm>
            <a:off x="11133107" y="2038254"/>
            <a:ext cx="0" cy="1015663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66" name="Picture 165">
            <a:extLst>
              <a:ext uri="{FF2B5EF4-FFF2-40B4-BE49-F238E27FC236}">
                <a16:creationId xmlns="" xmlns:a16="http://schemas.microsoft.com/office/drawing/2014/main" id="{9BD20936-3248-1D4D-BA49-3C25BA1C85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014" y="1698790"/>
            <a:ext cx="1080172" cy="1842946"/>
          </a:xfrm>
          <a:prstGeom prst="rect">
            <a:avLst/>
          </a:prstGeom>
        </p:spPr>
      </p:pic>
      <p:sp>
        <p:nvSpPr>
          <p:cNvPr id="167" name="TextBox 166">
            <a:extLst>
              <a:ext uri="{FF2B5EF4-FFF2-40B4-BE49-F238E27FC236}">
                <a16:creationId xmlns="" xmlns:a16="http://schemas.microsoft.com/office/drawing/2014/main" id="{BB1745A2-E1EA-F445-8004-587830349824}"/>
              </a:ext>
            </a:extLst>
          </p:cNvPr>
          <p:cNvSpPr txBox="1"/>
          <p:nvPr/>
        </p:nvSpPr>
        <p:spPr>
          <a:xfrm>
            <a:off x="1343000" y="1820881"/>
            <a:ext cx="544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4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="" xmlns:a16="http://schemas.microsoft.com/office/drawing/2014/main" id="{C98F0ACB-69D9-964F-A73A-581C3A949635}"/>
              </a:ext>
            </a:extLst>
          </p:cNvPr>
          <p:cNvSpPr txBox="1"/>
          <p:nvPr/>
        </p:nvSpPr>
        <p:spPr>
          <a:xfrm>
            <a:off x="1356149" y="2328712"/>
            <a:ext cx="544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4</a:t>
            </a:r>
          </a:p>
        </p:txBody>
      </p:sp>
      <p:sp>
        <p:nvSpPr>
          <p:cNvPr id="171" name="Oval 170">
            <a:extLst>
              <a:ext uri="{FF2B5EF4-FFF2-40B4-BE49-F238E27FC236}">
                <a16:creationId xmlns="" xmlns:a16="http://schemas.microsoft.com/office/drawing/2014/main" id="{70479A7B-5104-5247-8789-99FD5D20B9D2}"/>
              </a:ext>
            </a:extLst>
          </p:cNvPr>
          <p:cNvSpPr/>
          <p:nvPr/>
        </p:nvSpPr>
        <p:spPr>
          <a:xfrm>
            <a:off x="5444802" y="2533552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ectangle 171">
            <a:extLst>
              <a:ext uri="{FF2B5EF4-FFF2-40B4-BE49-F238E27FC236}">
                <a16:creationId xmlns="" xmlns:a16="http://schemas.microsoft.com/office/drawing/2014/main" id="{3BB99D56-4E2F-DB4E-B27D-99A2A769F266}"/>
              </a:ext>
            </a:extLst>
          </p:cNvPr>
          <p:cNvSpPr/>
          <p:nvPr/>
        </p:nvSpPr>
        <p:spPr>
          <a:xfrm rot="16200000">
            <a:off x="9633530" y="1569836"/>
            <a:ext cx="419377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88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Thinking</a:t>
            </a:r>
          </a:p>
        </p:txBody>
      </p:sp>
      <p:cxnSp>
        <p:nvCxnSpPr>
          <p:cNvPr id="173" name="Straight Connector 172">
            <a:extLst>
              <a:ext uri="{FF2B5EF4-FFF2-40B4-BE49-F238E27FC236}">
                <a16:creationId xmlns="" xmlns:a16="http://schemas.microsoft.com/office/drawing/2014/main" id="{A1C83980-A336-A848-8041-BBF96F2D3DA5}"/>
              </a:ext>
            </a:extLst>
          </p:cNvPr>
          <p:cNvCxnSpPr>
            <a:cxnSpLocks/>
          </p:cNvCxnSpPr>
          <p:nvPr/>
        </p:nvCxnSpPr>
        <p:spPr>
          <a:xfrm>
            <a:off x="2285396" y="1958899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4" name="Straight Connector 173">
            <a:extLst>
              <a:ext uri="{FF2B5EF4-FFF2-40B4-BE49-F238E27FC236}">
                <a16:creationId xmlns="" xmlns:a16="http://schemas.microsoft.com/office/drawing/2014/main" id="{BD07DB9A-5A20-CB42-8EBB-FF95D97C0BFC}"/>
              </a:ext>
            </a:extLst>
          </p:cNvPr>
          <p:cNvCxnSpPr>
            <a:cxnSpLocks/>
          </p:cNvCxnSpPr>
          <p:nvPr/>
        </p:nvCxnSpPr>
        <p:spPr>
          <a:xfrm>
            <a:off x="2805721" y="1958900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5" name="Straight Connector 174">
            <a:extLst>
              <a:ext uri="{FF2B5EF4-FFF2-40B4-BE49-F238E27FC236}">
                <a16:creationId xmlns="" xmlns:a16="http://schemas.microsoft.com/office/drawing/2014/main" id="{8E5582F2-907D-4549-8929-164B89FAD404}"/>
              </a:ext>
            </a:extLst>
          </p:cNvPr>
          <p:cNvCxnSpPr>
            <a:cxnSpLocks/>
          </p:cNvCxnSpPr>
          <p:nvPr/>
        </p:nvCxnSpPr>
        <p:spPr>
          <a:xfrm>
            <a:off x="3329851" y="1958898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6" name="Straight Connector 175">
            <a:extLst>
              <a:ext uri="{FF2B5EF4-FFF2-40B4-BE49-F238E27FC236}">
                <a16:creationId xmlns="" xmlns:a16="http://schemas.microsoft.com/office/drawing/2014/main" id="{467540EE-3DFB-F14A-98D9-0FBE9E58AEF8}"/>
              </a:ext>
            </a:extLst>
          </p:cNvPr>
          <p:cNvCxnSpPr>
            <a:cxnSpLocks/>
          </p:cNvCxnSpPr>
          <p:nvPr/>
        </p:nvCxnSpPr>
        <p:spPr>
          <a:xfrm>
            <a:off x="3850176" y="1958899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="" xmlns:a16="http://schemas.microsoft.com/office/drawing/2014/main" id="{C84633E4-8058-8542-A6B0-E3C5DD56B92A}"/>
              </a:ext>
            </a:extLst>
          </p:cNvPr>
          <p:cNvCxnSpPr>
            <a:cxnSpLocks/>
          </p:cNvCxnSpPr>
          <p:nvPr/>
        </p:nvCxnSpPr>
        <p:spPr>
          <a:xfrm>
            <a:off x="5751548" y="1954720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0" name="Oval 179">
            <a:extLst>
              <a:ext uri="{FF2B5EF4-FFF2-40B4-BE49-F238E27FC236}">
                <a16:creationId xmlns="" xmlns:a16="http://schemas.microsoft.com/office/drawing/2014/main" id="{D5E33BA7-AC47-1543-A9B4-1A40B6900EEE}"/>
              </a:ext>
            </a:extLst>
          </p:cNvPr>
          <p:cNvSpPr/>
          <p:nvPr/>
        </p:nvSpPr>
        <p:spPr>
          <a:xfrm>
            <a:off x="5509127" y="2588754"/>
            <a:ext cx="177830" cy="16563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Oval 180">
            <a:extLst>
              <a:ext uri="{FF2B5EF4-FFF2-40B4-BE49-F238E27FC236}">
                <a16:creationId xmlns="" xmlns:a16="http://schemas.microsoft.com/office/drawing/2014/main" id="{83474193-6462-F747-B849-5A15FBBF31F5}"/>
              </a:ext>
            </a:extLst>
          </p:cNvPr>
          <p:cNvSpPr/>
          <p:nvPr/>
        </p:nvSpPr>
        <p:spPr>
          <a:xfrm>
            <a:off x="6631414" y="2529954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>
            <a:extLst>
              <a:ext uri="{FF2B5EF4-FFF2-40B4-BE49-F238E27FC236}">
                <a16:creationId xmlns="" xmlns:a16="http://schemas.microsoft.com/office/drawing/2014/main" id="{AEEF4B55-0857-8040-9364-904104FF63C1}"/>
              </a:ext>
            </a:extLst>
          </p:cNvPr>
          <p:cNvSpPr/>
          <p:nvPr/>
        </p:nvSpPr>
        <p:spPr>
          <a:xfrm>
            <a:off x="4317324" y="2533552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5" name="Straight Connector 224">
            <a:extLst>
              <a:ext uri="{FF2B5EF4-FFF2-40B4-BE49-F238E27FC236}">
                <a16:creationId xmlns="" xmlns:a16="http://schemas.microsoft.com/office/drawing/2014/main" id="{AE8AD75E-E3D2-4446-BD1E-C3CF8E15426E}"/>
              </a:ext>
            </a:extLst>
          </p:cNvPr>
          <p:cNvCxnSpPr>
            <a:cxnSpLocks/>
          </p:cNvCxnSpPr>
          <p:nvPr/>
        </p:nvCxnSpPr>
        <p:spPr>
          <a:xfrm>
            <a:off x="4624070" y="1954720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3" name="Oval 232">
            <a:extLst>
              <a:ext uri="{FF2B5EF4-FFF2-40B4-BE49-F238E27FC236}">
                <a16:creationId xmlns="" xmlns:a16="http://schemas.microsoft.com/office/drawing/2014/main" id="{D6E43246-6AF5-B945-867B-D129DE4BF0D7}"/>
              </a:ext>
            </a:extLst>
          </p:cNvPr>
          <p:cNvSpPr/>
          <p:nvPr/>
        </p:nvSpPr>
        <p:spPr>
          <a:xfrm>
            <a:off x="4381649" y="2588754"/>
            <a:ext cx="177830" cy="16563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>
            <a:extLst>
              <a:ext uri="{FF2B5EF4-FFF2-40B4-BE49-F238E27FC236}">
                <a16:creationId xmlns="" xmlns:a16="http://schemas.microsoft.com/office/drawing/2014/main" id="{F29A285A-2004-7941-A2A6-13F0BE6D02DD}"/>
              </a:ext>
            </a:extLst>
          </p:cNvPr>
          <p:cNvSpPr/>
          <p:nvPr/>
        </p:nvSpPr>
        <p:spPr>
          <a:xfrm>
            <a:off x="6697438" y="2576328"/>
            <a:ext cx="177830" cy="16563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AEC0CD6-EF1A-6248-AAEA-83E1DDF893DA}"/>
              </a:ext>
            </a:extLst>
          </p:cNvPr>
          <p:cNvSpPr/>
          <p:nvPr/>
        </p:nvSpPr>
        <p:spPr>
          <a:xfrm>
            <a:off x="9721828" y="2328712"/>
            <a:ext cx="431675" cy="944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5" name="Picture 234">
            <a:extLst>
              <a:ext uri="{FF2B5EF4-FFF2-40B4-BE49-F238E27FC236}">
                <a16:creationId xmlns="" xmlns:a16="http://schemas.microsoft.com/office/drawing/2014/main" id="{7EC1064C-7490-A949-A38E-9E7A0296C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397" y="3694244"/>
            <a:ext cx="10801398" cy="1015663"/>
          </a:xfrm>
          <a:prstGeom prst="rect">
            <a:avLst/>
          </a:prstGeom>
        </p:spPr>
      </p:pic>
      <p:sp>
        <p:nvSpPr>
          <p:cNvPr id="237" name="Oval 236">
            <a:extLst>
              <a:ext uri="{FF2B5EF4-FFF2-40B4-BE49-F238E27FC236}">
                <a16:creationId xmlns="" xmlns:a16="http://schemas.microsoft.com/office/drawing/2014/main" id="{976A7B9E-C27B-DC47-A03D-89755B1FE293}"/>
              </a:ext>
            </a:extLst>
          </p:cNvPr>
          <p:cNvSpPr/>
          <p:nvPr/>
        </p:nvSpPr>
        <p:spPr>
          <a:xfrm>
            <a:off x="1973147" y="4197889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>
            <a:extLst>
              <a:ext uri="{FF2B5EF4-FFF2-40B4-BE49-F238E27FC236}">
                <a16:creationId xmlns="" xmlns:a16="http://schemas.microsoft.com/office/drawing/2014/main" id="{B3DE271C-4ECA-7F47-94DD-1F58C6C824A8}"/>
              </a:ext>
            </a:extLst>
          </p:cNvPr>
          <p:cNvSpPr/>
          <p:nvPr/>
        </p:nvSpPr>
        <p:spPr>
          <a:xfrm>
            <a:off x="2497277" y="4197888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>
            <a:extLst>
              <a:ext uri="{FF2B5EF4-FFF2-40B4-BE49-F238E27FC236}">
                <a16:creationId xmlns="" xmlns:a16="http://schemas.microsoft.com/office/drawing/2014/main" id="{999700DC-0516-F340-8F35-F4598EBDBE10}"/>
              </a:ext>
            </a:extLst>
          </p:cNvPr>
          <p:cNvSpPr/>
          <p:nvPr/>
        </p:nvSpPr>
        <p:spPr>
          <a:xfrm>
            <a:off x="3021407" y="4193373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>
            <a:extLst>
              <a:ext uri="{FF2B5EF4-FFF2-40B4-BE49-F238E27FC236}">
                <a16:creationId xmlns="" xmlns:a16="http://schemas.microsoft.com/office/drawing/2014/main" id="{A9F64193-91D3-2047-83AB-24AA95A298FE}"/>
              </a:ext>
            </a:extLst>
          </p:cNvPr>
          <p:cNvSpPr/>
          <p:nvPr/>
        </p:nvSpPr>
        <p:spPr>
          <a:xfrm>
            <a:off x="3543891" y="4193372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2" name="Straight Connector 291">
            <a:extLst>
              <a:ext uri="{FF2B5EF4-FFF2-40B4-BE49-F238E27FC236}">
                <a16:creationId xmlns="" xmlns:a16="http://schemas.microsoft.com/office/drawing/2014/main" id="{D68EB37D-5E8E-8342-AB4D-A7A7B7B62784}"/>
              </a:ext>
            </a:extLst>
          </p:cNvPr>
          <p:cNvCxnSpPr>
            <a:cxnSpLocks/>
          </p:cNvCxnSpPr>
          <p:nvPr/>
        </p:nvCxnSpPr>
        <p:spPr>
          <a:xfrm>
            <a:off x="4013897" y="3707161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3" name="Straight Connector 292">
            <a:extLst>
              <a:ext uri="{FF2B5EF4-FFF2-40B4-BE49-F238E27FC236}">
                <a16:creationId xmlns="" xmlns:a16="http://schemas.microsoft.com/office/drawing/2014/main" id="{BA22400A-E0E2-A449-BAE0-28FAB5480ABF}"/>
              </a:ext>
            </a:extLst>
          </p:cNvPr>
          <p:cNvCxnSpPr>
            <a:cxnSpLocks/>
          </p:cNvCxnSpPr>
          <p:nvPr/>
        </p:nvCxnSpPr>
        <p:spPr>
          <a:xfrm>
            <a:off x="6457370" y="3692729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4" name="Straight Connector 293">
            <a:extLst>
              <a:ext uri="{FF2B5EF4-FFF2-40B4-BE49-F238E27FC236}">
                <a16:creationId xmlns="" xmlns:a16="http://schemas.microsoft.com/office/drawing/2014/main" id="{9CE126A0-FBFD-6A4F-91A3-20B76778C27A}"/>
              </a:ext>
            </a:extLst>
          </p:cNvPr>
          <p:cNvCxnSpPr>
            <a:cxnSpLocks/>
          </p:cNvCxnSpPr>
          <p:nvPr/>
        </p:nvCxnSpPr>
        <p:spPr>
          <a:xfrm>
            <a:off x="8733310" y="3679352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5" name="Straight Connector 294">
            <a:extLst>
              <a:ext uri="{FF2B5EF4-FFF2-40B4-BE49-F238E27FC236}">
                <a16:creationId xmlns="" xmlns:a16="http://schemas.microsoft.com/office/drawing/2014/main" id="{86752113-35FC-474F-9F71-F6BCF049F093}"/>
              </a:ext>
            </a:extLst>
          </p:cNvPr>
          <p:cNvCxnSpPr>
            <a:cxnSpLocks/>
          </p:cNvCxnSpPr>
          <p:nvPr/>
        </p:nvCxnSpPr>
        <p:spPr>
          <a:xfrm>
            <a:off x="11100795" y="3694244"/>
            <a:ext cx="0" cy="1015663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96" name="Picture 295">
            <a:extLst>
              <a:ext uri="{FF2B5EF4-FFF2-40B4-BE49-F238E27FC236}">
                <a16:creationId xmlns="" xmlns:a16="http://schemas.microsoft.com/office/drawing/2014/main" id="{CE3D1611-B4C6-984C-95B5-942DF75B32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121" y="3342914"/>
            <a:ext cx="1080172" cy="1842946"/>
          </a:xfrm>
          <a:prstGeom prst="rect">
            <a:avLst/>
          </a:prstGeom>
        </p:spPr>
      </p:pic>
      <p:sp>
        <p:nvSpPr>
          <p:cNvPr id="297" name="TextBox 296">
            <a:extLst>
              <a:ext uri="{FF2B5EF4-FFF2-40B4-BE49-F238E27FC236}">
                <a16:creationId xmlns="" xmlns:a16="http://schemas.microsoft.com/office/drawing/2014/main" id="{A2A924AB-D1F3-064E-9EE9-67969394232E}"/>
              </a:ext>
            </a:extLst>
          </p:cNvPr>
          <p:cNvSpPr txBox="1"/>
          <p:nvPr/>
        </p:nvSpPr>
        <p:spPr>
          <a:xfrm>
            <a:off x="1345107" y="3465005"/>
            <a:ext cx="544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4</a:t>
            </a:r>
          </a:p>
        </p:txBody>
      </p:sp>
      <p:sp>
        <p:nvSpPr>
          <p:cNvPr id="298" name="TextBox 297">
            <a:extLst>
              <a:ext uri="{FF2B5EF4-FFF2-40B4-BE49-F238E27FC236}">
                <a16:creationId xmlns="" xmlns:a16="http://schemas.microsoft.com/office/drawing/2014/main" id="{71F7A66D-CD4C-6341-B2FB-4ACC7144FB07}"/>
              </a:ext>
            </a:extLst>
          </p:cNvPr>
          <p:cNvSpPr txBox="1"/>
          <p:nvPr/>
        </p:nvSpPr>
        <p:spPr>
          <a:xfrm>
            <a:off x="1358256" y="3972836"/>
            <a:ext cx="544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4</a:t>
            </a:r>
          </a:p>
        </p:txBody>
      </p:sp>
      <p:sp>
        <p:nvSpPr>
          <p:cNvPr id="299" name="Oval 298">
            <a:extLst>
              <a:ext uri="{FF2B5EF4-FFF2-40B4-BE49-F238E27FC236}">
                <a16:creationId xmlns="" xmlns:a16="http://schemas.microsoft.com/office/drawing/2014/main" id="{9F2CAB0C-1DDB-A349-9F60-C6A5401FC1B7}"/>
              </a:ext>
            </a:extLst>
          </p:cNvPr>
          <p:cNvSpPr/>
          <p:nvPr/>
        </p:nvSpPr>
        <p:spPr>
          <a:xfrm>
            <a:off x="4148381" y="4186368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Oval 299">
            <a:extLst>
              <a:ext uri="{FF2B5EF4-FFF2-40B4-BE49-F238E27FC236}">
                <a16:creationId xmlns="" xmlns:a16="http://schemas.microsoft.com/office/drawing/2014/main" id="{B64E3E45-12A4-0742-A4BC-E7C7265E62FC}"/>
              </a:ext>
            </a:extLst>
          </p:cNvPr>
          <p:cNvSpPr/>
          <p:nvPr/>
        </p:nvSpPr>
        <p:spPr>
          <a:xfrm>
            <a:off x="4672511" y="4186367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Oval 300">
            <a:extLst>
              <a:ext uri="{FF2B5EF4-FFF2-40B4-BE49-F238E27FC236}">
                <a16:creationId xmlns="" xmlns:a16="http://schemas.microsoft.com/office/drawing/2014/main" id="{7B32763B-B6C4-1946-9C02-67EDC2B9B022}"/>
              </a:ext>
            </a:extLst>
          </p:cNvPr>
          <p:cNvSpPr/>
          <p:nvPr/>
        </p:nvSpPr>
        <p:spPr>
          <a:xfrm>
            <a:off x="5196641" y="4181852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2" name="Straight Connector 301">
            <a:extLst>
              <a:ext uri="{FF2B5EF4-FFF2-40B4-BE49-F238E27FC236}">
                <a16:creationId xmlns="" xmlns:a16="http://schemas.microsoft.com/office/drawing/2014/main" id="{8B06C252-6A5D-3D44-8E7D-558C0E3CBDE1}"/>
              </a:ext>
            </a:extLst>
          </p:cNvPr>
          <p:cNvCxnSpPr>
            <a:cxnSpLocks/>
          </p:cNvCxnSpPr>
          <p:nvPr/>
        </p:nvCxnSpPr>
        <p:spPr>
          <a:xfrm>
            <a:off x="2287503" y="3603023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3" name="Straight Connector 302">
            <a:extLst>
              <a:ext uri="{FF2B5EF4-FFF2-40B4-BE49-F238E27FC236}">
                <a16:creationId xmlns="" xmlns:a16="http://schemas.microsoft.com/office/drawing/2014/main" id="{932501A6-8311-CE4B-9CF7-3B87D49AACE6}"/>
              </a:ext>
            </a:extLst>
          </p:cNvPr>
          <p:cNvCxnSpPr>
            <a:cxnSpLocks/>
          </p:cNvCxnSpPr>
          <p:nvPr/>
        </p:nvCxnSpPr>
        <p:spPr>
          <a:xfrm>
            <a:off x="2807828" y="3603024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4" name="Straight Connector 303">
            <a:extLst>
              <a:ext uri="{FF2B5EF4-FFF2-40B4-BE49-F238E27FC236}">
                <a16:creationId xmlns="" xmlns:a16="http://schemas.microsoft.com/office/drawing/2014/main" id="{7F6246EE-307B-CB4B-A9FD-5B2848663284}"/>
              </a:ext>
            </a:extLst>
          </p:cNvPr>
          <p:cNvCxnSpPr>
            <a:cxnSpLocks/>
          </p:cNvCxnSpPr>
          <p:nvPr/>
        </p:nvCxnSpPr>
        <p:spPr>
          <a:xfrm>
            <a:off x="3331958" y="3603022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5" name="Straight Connector 304">
            <a:extLst>
              <a:ext uri="{FF2B5EF4-FFF2-40B4-BE49-F238E27FC236}">
                <a16:creationId xmlns="" xmlns:a16="http://schemas.microsoft.com/office/drawing/2014/main" id="{1BFCDBCE-959A-4241-A101-533B7CF1DF73}"/>
              </a:ext>
            </a:extLst>
          </p:cNvPr>
          <p:cNvCxnSpPr>
            <a:cxnSpLocks/>
          </p:cNvCxnSpPr>
          <p:nvPr/>
        </p:nvCxnSpPr>
        <p:spPr>
          <a:xfrm>
            <a:off x="3852283" y="3603023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6" name="Straight Connector 305">
            <a:extLst>
              <a:ext uri="{FF2B5EF4-FFF2-40B4-BE49-F238E27FC236}">
                <a16:creationId xmlns="" xmlns:a16="http://schemas.microsoft.com/office/drawing/2014/main" id="{B736E586-CB4C-9346-879E-DB47855C5A8E}"/>
              </a:ext>
            </a:extLst>
          </p:cNvPr>
          <p:cNvCxnSpPr>
            <a:cxnSpLocks/>
          </p:cNvCxnSpPr>
          <p:nvPr/>
        </p:nvCxnSpPr>
        <p:spPr>
          <a:xfrm>
            <a:off x="4458932" y="3603021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7" name="Straight Connector 306">
            <a:extLst>
              <a:ext uri="{FF2B5EF4-FFF2-40B4-BE49-F238E27FC236}">
                <a16:creationId xmlns="" xmlns:a16="http://schemas.microsoft.com/office/drawing/2014/main" id="{A7E7B5C9-F2CA-1646-B3D5-653D6A06F24E}"/>
              </a:ext>
            </a:extLst>
          </p:cNvPr>
          <p:cNvCxnSpPr>
            <a:cxnSpLocks/>
          </p:cNvCxnSpPr>
          <p:nvPr/>
        </p:nvCxnSpPr>
        <p:spPr>
          <a:xfrm>
            <a:off x="4979257" y="3603022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8" name="Straight Connector 307">
            <a:extLst>
              <a:ext uri="{FF2B5EF4-FFF2-40B4-BE49-F238E27FC236}">
                <a16:creationId xmlns="" xmlns:a16="http://schemas.microsoft.com/office/drawing/2014/main" id="{255F1104-98C0-8746-AA4A-F4EAF5E1C0EB}"/>
              </a:ext>
            </a:extLst>
          </p:cNvPr>
          <p:cNvCxnSpPr>
            <a:cxnSpLocks/>
          </p:cNvCxnSpPr>
          <p:nvPr/>
        </p:nvCxnSpPr>
        <p:spPr>
          <a:xfrm>
            <a:off x="5503387" y="3603020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9" name="Oval 308">
            <a:extLst>
              <a:ext uri="{FF2B5EF4-FFF2-40B4-BE49-F238E27FC236}">
                <a16:creationId xmlns="" xmlns:a16="http://schemas.microsoft.com/office/drawing/2014/main" id="{53466670-F620-6A4C-B942-186A10D2A4DB}"/>
              </a:ext>
            </a:extLst>
          </p:cNvPr>
          <p:cNvSpPr/>
          <p:nvPr/>
        </p:nvSpPr>
        <p:spPr>
          <a:xfrm>
            <a:off x="5260966" y="4237054"/>
            <a:ext cx="177830" cy="16563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Oval 309">
            <a:extLst>
              <a:ext uri="{FF2B5EF4-FFF2-40B4-BE49-F238E27FC236}">
                <a16:creationId xmlns="" xmlns:a16="http://schemas.microsoft.com/office/drawing/2014/main" id="{4DB6744D-C93C-EB42-92D3-5D5A3A121703}"/>
              </a:ext>
            </a:extLst>
          </p:cNvPr>
          <p:cNvSpPr/>
          <p:nvPr/>
        </p:nvSpPr>
        <p:spPr>
          <a:xfrm>
            <a:off x="6633521" y="4174078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" name="Oval 310">
            <a:extLst>
              <a:ext uri="{FF2B5EF4-FFF2-40B4-BE49-F238E27FC236}">
                <a16:creationId xmlns="" xmlns:a16="http://schemas.microsoft.com/office/drawing/2014/main" id="{8CC7D6E5-379E-2E40-85A4-1F67B91D2316}"/>
              </a:ext>
            </a:extLst>
          </p:cNvPr>
          <p:cNvSpPr/>
          <p:nvPr/>
        </p:nvSpPr>
        <p:spPr>
          <a:xfrm>
            <a:off x="7157651" y="4174077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Oval 311">
            <a:extLst>
              <a:ext uri="{FF2B5EF4-FFF2-40B4-BE49-F238E27FC236}">
                <a16:creationId xmlns="" xmlns:a16="http://schemas.microsoft.com/office/drawing/2014/main" id="{B6DAEA84-3410-5048-BD7E-C2EFEEE17C3E}"/>
              </a:ext>
            </a:extLst>
          </p:cNvPr>
          <p:cNvSpPr/>
          <p:nvPr/>
        </p:nvSpPr>
        <p:spPr>
          <a:xfrm>
            <a:off x="7681781" y="4169562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Oval 312">
            <a:extLst>
              <a:ext uri="{FF2B5EF4-FFF2-40B4-BE49-F238E27FC236}">
                <a16:creationId xmlns="" xmlns:a16="http://schemas.microsoft.com/office/drawing/2014/main" id="{0D32AC63-C400-9443-86F9-54B59E347D6A}"/>
              </a:ext>
            </a:extLst>
          </p:cNvPr>
          <p:cNvSpPr/>
          <p:nvPr/>
        </p:nvSpPr>
        <p:spPr>
          <a:xfrm>
            <a:off x="8204265" y="4169561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Oval 313">
            <a:extLst>
              <a:ext uri="{FF2B5EF4-FFF2-40B4-BE49-F238E27FC236}">
                <a16:creationId xmlns="" xmlns:a16="http://schemas.microsoft.com/office/drawing/2014/main" id="{6E6E58B7-40EA-0F42-B0BC-FCB46EA150E2}"/>
              </a:ext>
            </a:extLst>
          </p:cNvPr>
          <p:cNvSpPr/>
          <p:nvPr/>
        </p:nvSpPr>
        <p:spPr>
          <a:xfrm>
            <a:off x="8888923" y="4173675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Oval 314">
            <a:extLst>
              <a:ext uri="{FF2B5EF4-FFF2-40B4-BE49-F238E27FC236}">
                <a16:creationId xmlns="" xmlns:a16="http://schemas.microsoft.com/office/drawing/2014/main" id="{306C4059-A9D3-4547-82E3-78EE016C3047}"/>
              </a:ext>
            </a:extLst>
          </p:cNvPr>
          <p:cNvSpPr/>
          <p:nvPr/>
        </p:nvSpPr>
        <p:spPr>
          <a:xfrm>
            <a:off x="9413053" y="4173674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Oval 315">
            <a:extLst>
              <a:ext uri="{FF2B5EF4-FFF2-40B4-BE49-F238E27FC236}">
                <a16:creationId xmlns="" xmlns:a16="http://schemas.microsoft.com/office/drawing/2014/main" id="{CC1F0D8F-7332-D440-B74F-5E5ED91282A0}"/>
              </a:ext>
            </a:extLst>
          </p:cNvPr>
          <p:cNvSpPr/>
          <p:nvPr/>
        </p:nvSpPr>
        <p:spPr>
          <a:xfrm>
            <a:off x="9937183" y="4169159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7" name="Straight Connector 316">
            <a:extLst>
              <a:ext uri="{FF2B5EF4-FFF2-40B4-BE49-F238E27FC236}">
                <a16:creationId xmlns="" xmlns:a16="http://schemas.microsoft.com/office/drawing/2014/main" id="{EC0F113D-6F66-8D4D-8B2F-1DB4F75A9B9B}"/>
              </a:ext>
            </a:extLst>
          </p:cNvPr>
          <p:cNvCxnSpPr>
            <a:cxnSpLocks/>
          </p:cNvCxnSpPr>
          <p:nvPr/>
        </p:nvCxnSpPr>
        <p:spPr>
          <a:xfrm>
            <a:off x="6947877" y="3579212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8" name="Straight Connector 317">
            <a:extLst>
              <a:ext uri="{FF2B5EF4-FFF2-40B4-BE49-F238E27FC236}">
                <a16:creationId xmlns="" xmlns:a16="http://schemas.microsoft.com/office/drawing/2014/main" id="{DB3C82F5-7EB6-C342-93E0-EF48DD48906A}"/>
              </a:ext>
            </a:extLst>
          </p:cNvPr>
          <p:cNvCxnSpPr>
            <a:cxnSpLocks/>
          </p:cNvCxnSpPr>
          <p:nvPr/>
        </p:nvCxnSpPr>
        <p:spPr>
          <a:xfrm>
            <a:off x="7468202" y="3579213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9" name="Straight Connector 318">
            <a:extLst>
              <a:ext uri="{FF2B5EF4-FFF2-40B4-BE49-F238E27FC236}">
                <a16:creationId xmlns="" xmlns:a16="http://schemas.microsoft.com/office/drawing/2014/main" id="{6868A587-80A9-6B4F-ADFB-B56C4BB9B521}"/>
              </a:ext>
            </a:extLst>
          </p:cNvPr>
          <p:cNvCxnSpPr>
            <a:cxnSpLocks/>
          </p:cNvCxnSpPr>
          <p:nvPr/>
        </p:nvCxnSpPr>
        <p:spPr>
          <a:xfrm>
            <a:off x="7992332" y="3579211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0" name="Straight Connector 319">
            <a:extLst>
              <a:ext uri="{FF2B5EF4-FFF2-40B4-BE49-F238E27FC236}">
                <a16:creationId xmlns="" xmlns:a16="http://schemas.microsoft.com/office/drawing/2014/main" id="{1C9B800A-A467-EB41-A3D8-021D83491978}"/>
              </a:ext>
            </a:extLst>
          </p:cNvPr>
          <p:cNvCxnSpPr>
            <a:cxnSpLocks/>
          </p:cNvCxnSpPr>
          <p:nvPr/>
        </p:nvCxnSpPr>
        <p:spPr>
          <a:xfrm>
            <a:off x="8512657" y="3579212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1" name="Straight Connector 320">
            <a:extLst>
              <a:ext uri="{FF2B5EF4-FFF2-40B4-BE49-F238E27FC236}">
                <a16:creationId xmlns="" xmlns:a16="http://schemas.microsoft.com/office/drawing/2014/main" id="{36B98F02-96A7-7A4A-AE6D-5CE72864E25E}"/>
              </a:ext>
            </a:extLst>
          </p:cNvPr>
          <p:cNvCxnSpPr>
            <a:cxnSpLocks/>
          </p:cNvCxnSpPr>
          <p:nvPr/>
        </p:nvCxnSpPr>
        <p:spPr>
          <a:xfrm>
            <a:off x="9199474" y="3590328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2" name="Straight Connector 321">
            <a:extLst>
              <a:ext uri="{FF2B5EF4-FFF2-40B4-BE49-F238E27FC236}">
                <a16:creationId xmlns="" xmlns:a16="http://schemas.microsoft.com/office/drawing/2014/main" id="{259645B3-E1BA-1B4C-BAC7-4C06FD4C1DEC}"/>
              </a:ext>
            </a:extLst>
          </p:cNvPr>
          <p:cNvCxnSpPr>
            <a:cxnSpLocks/>
          </p:cNvCxnSpPr>
          <p:nvPr/>
        </p:nvCxnSpPr>
        <p:spPr>
          <a:xfrm>
            <a:off x="9719799" y="3590329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3" name="Straight Connector 322">
            <a:extLst>
              <a:ext uri="{FF2B5EF4-FFF2-40B4-BE49-F238E27FC236}">
                <a16:creationId xmlns="" xmlns:a16="http://schemas.microsoft.com/office/drawing/2014/main" id="{62E4445D-20D5-C34C-AEA0-6F2BE6977073}"/>
              </a:ext>
            </a:extLst>
          </p:cNvPr>
          <p:cNvCxnSpPr>
            <a:cxnSpLocks/>
          </p:cNvCxnSpPr>
          <p:nvPr/>
        </p:nvCxnSpPr>
        <p:spPr>
          <a:xfrm>
            <a:off x="10243929" y="3590327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4" name="Oval 323">
            <a:extLst>
              <a:ext uri="{FF2B5EF4-FFF2-40B4-BE49-F238E27FC236}">
                <a16:creationId xmlns="" xmlns:a16="http://schemas.microsoft.com/office/drawing/2014/main" id="{65C5B620-56AD-6242-A484-226EA1213CDB}"/>
              </a:ext>
            </a:extLst>
          </p:cNvPr>
          <p:cNvSpPr/>
          <p:nvPr/>
        </p:nvSpPr>
        <p:spPr>
          <a:xfrm>
            <a:off x="10001508" y="4224361"/>
            <a:ext cx="177830" cy="16563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5" name="Picture 324">
            <a:extLst>
              <a:ext uri="{FF2B5EF4-FFF2-40B4-BE49-F238E27FC236}">
                <a16:creationId xmlns="" xmlns:a16="http://schemas.microsoft.com/office/drawing/2014/main" id="{68FA0873-BD8F-064C-86A7-FAB3CE38D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258" y="5393034"/>
            <a:ext cx="10801398" cy="1015663"/>
          </a:xfrm>
          <a:prstGeom prst="rect">
            <a:avLst/>
          </a:prstGeom>
        </p:spPr>
      </p:pic>
      <p:sp>
        <p:nvSpPr>
          <p:cNvPr id="326" name="Oval 325">
            <a:extLst>
              <a:ext uri="{FF2B5EF4-FFF2-40B4-BE49-F238E27FC236}">
                <a16:creationId xmlns="" xmlns:a16="http://schemas.microsoft.com/office/drawing/2014/main" id="{43CEDA72-B0AE-BA43-9A04-A69C4312107A}"/>
              </a:ext>
            </a:extLst>
          </p:cNvPr>
          <p:cNvSpPr/>
          <p:nvPr/>
        </p:nvSpPr>
        <p:spPr>
          <a:xfrm>
            <a:off x="1960008" y="5896679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" name="Oval 326">
            <a:extLst>
              <a:ext uri="{FF2B5EF4-FFF2-40B4-BE49-F238E27FC236}">
                <a16:creationId xmlns="" xmlns:a16="http://schemas.microsoft.com/office/drawing/2014/main" id="{9419191F-710E-564A-A60A-C7D09E5E789E}"/>
              </a:ext>
            </a:extLst>
          </p:cNvPr>
          <p:cNvSpPr/>
          <p:nvPr/>
        </p:nvSpPr>
        <p:spPr>
          <a:xfrm>
            <a:off x="2484138" y="5896678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8" name="Oval 327">
            <a:extLst>
              <a:ext uri="{FF2B5EF4-FFF2-40B4-BE49-F238E27FC236}">
                <a16:creationId xmlns="" xmlns:a16="http://schemas.microsoft.com/office/drawing/2014/main" id="{D38CF638-FBC7-E749-908C-EE65E74236E8}"/>
              </a:ext>
            </a:extLst>
          </p:cNvPr>
          <p:cNvSpPr/>
          <p:nvPr/>
        </p:nvSpPr>
        <p:spPr>
          <a:xfrm>
            <a:off x="3008268" y="5892163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9" name="Oval 328">
            <a:extLst>
              <a:ext uri="{FF2B5EF4-FFF2-40B4-BE49-F238E27FC236}">
                <a16:creationId xmlns="" xmlns:a16="http://schemas.microsoft.com/office/drawing/2014/main" id="{708D7A86-A635-E447-B06D-D988862F3A0C}"/>
              </a:ext>
            </a:extLst>
          </p:cNvPr>
          <p:cNvSpPr/>
          <p:nvPr/>
        </p:nvSpPr>
        <p:spPr>
          <a:xfrm>
            <a:off x="3530752" y="5892162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0" name="Straight Connector 329">
            <a:extLst>
              <a:ext uri="{FF2B5EF4-FFF2-40B4-BE49-F238E27FC236}">
                <a16:creationId xmlns="" xmlns:a16="http://schemas.microsoft.com/office/drawing/2014/main" id="{049EE28B-E9C3-7D4D-A20E-1940F8102486}"/>
              </a:ext>
            </a:extLst>
          </p:cNvPr>
          <p:cNvCxnSpPr>
            <a:cxnSpLocks/>
          </p:cNvCxnSpPr>
          <p:nvPr/>
        </p:nvCxnSpPr>
        <p:spPr>
          <a:xfrm>
            <a:off x="4000758" y="5405951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1" name="Straight Connector 330">
            <a:extLst>
              <a:ext uri="{FF2B5EF4-FFF2-40B4-BE49-F238E27FC236}">
                <a16:creationId xmlns="" xmlns:a16="http://schemas.microsoft.com/office/drawing/2014/main" id="{A1362F83-FA22-FF49-AC0D-34FAD78AD5C7}"/>
              </a:ext>
            </a:extLst>
          </p:cNvPr>
          <p:cNvCxnSpPr>
            <a:cxnSpLocks/>
          </p:cNvCxnSpPr>
          <p:nvPr/>
        </p:nvCxnSpPr>
        <p:spPr>
          <a:xfrm>
            <a:off x="6444231" y="5391519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2" name="Straight Connector 331">
            <a:extLst>
              <a:ext uri="{FF2B5EF4-FFF2-40B4-BE49-F238E27FC236}">
                <a16:creationId xmlns="" xmlns:a16="http://schemas.microsoft.com/office/drawing/2014/main" id="{D9F1E56B-BDB0-4042-B13B-0967458266A3}"/>
              </a:ext>
            </a:extLst>
          </p:cNvPr>
          <p:cNvCxnSpPr>
            <a:cxnSpLocks/>
          </p:cNvCxnSpPr>
          <p:nvPr/>
        </p:nvCxnSpPr>
        <p:spPr>
          <a:xfrm>
            <a:off x="8720171" y="5378142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3" name="Straight Connector 332">
            <a:extLst>
              <a:ext uri="{FF2B5EF4-FFF2-40B4-BE49-F238E27FC236}">
                <a16:creationId xmlns="" xmlns:a16="http://schemas.microsoft.com/office/drawing/2014/main" id="{25133569-B7ED-3547-869D-06E3CFD7DBE1}"/>
              </a:ext>
            </a:extLst>
          </p:cNvPr>
          <p:cNvCxnSpPr>
            <a:cxnSpLocks/>
          </p:cNvCxnSpPr>
          <p:nvPr/>
        </p:nvCxnSpPr>
        <p:spPr>
          <a:xfrm>
            <a:off x="11087656" y="5393034"/>
            <a:ext cx="0" cy="1015663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4" name="Picture 333">
            <a:extLst>
              <a:ext uri="{FF2B5EF4-FFF2-40B4-BE49-F238E27FC236}">
                <a16:creationId xmlns="" xmlns:a16="http://schemas.microsoft.com/office/drawing/2014/main" id="{E42F6BF6-B756-5544-A1DC-55A7AC06B4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982" y="5041704"/>
            <a:ext cx="1080172" cy="1842946"/>
          </a:xfrm>
          <a:prstGeom prst="rect">
            <a:avLst/>
          </a:prstGeom>
        </p:spPr>
      </p:pic>
      <p:sp>
        <p:nvSpPr>
          <p:cNvPr id="335" name="TextBox 334">
            <a:extLst>
              <a:ext uri="{FF2B5EF4-FFF2-40B4-BE49-F238E27FC236}">
                <a16:creationId xmlns="" xmlns:a16="http://schemas.microsoft.com/office/drawing/2014/main" id="{AEB57EC0-5BC5-2E4A-91E8-1C32293B6640}"/>
              </a:ext>
            </a:extLst>
          </p:cNvPr>
          <p:cNvSpPr txBox="1"/>
          <p:nvPr/>
        </p:nvSpPr>
        <p:spPr>
          <a:xfrm>
            <a:off x="1331968" y="5163795"/>
            <a:ext cx="544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4</a:t>
            </a:r>
          </a:p>
        </p:txBody>
      </p:sp>
      <p:sp>
        <p:nvSpPr>
          <p:cNvPr id="336" name="TextBox 335">
            <a:extLst>
              <a:ext uri="{FF2B5EF4-FFF2-40B4-BE49-F238E27FC236}">
                <a16:creationId xmlns="" xmlns:a16="http://schemas.microsoft.com/office/drawing/2014/main" id="{DC5B8D95-A36C-1C46-81A1-C31B5D0810BF}"/>
              </a:ext>
            </a:extLst>
          </p:cNvPr>
          <p:cNvSpPr txBox="1"/>
          <p:nvPr/>
        </p:nvSpPr>
        <p:spPr>
          <a:xfrm>
            <a:off x="1345117" y="5671626"/>
            <a:ext cx="544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4</a:t>
            </a:r>
          </a:p>
        </p:txBody>
      </p:sp>
      <p:sp>
        <p:nvSpPr>
          <p:cNvPr id="337" name="Oval 336">
            <a:extLst>
              <a:ext uri="{FF2B5EF4-FFF2-40B4-BE49-F238E27FC236}">
                <a16:creationId xmlns="" xmlns:a16="http://schemas.microsoft.com/office/drawing/2014/main" id="{8EBDF5EB-30B8-574A-B8B7-1F38DF743B4E}"/>
              </a:ext>
            </a:extLst>
          </p:cNvPr>
          <p:cNvSpPr/>
          <p:nvPr/>
        </p:nvSpPr>
        <p:spPr>
          <a:xfrm>
            <a:off x="5433770" y="5876466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9" name="Straight Connector 338">
            <a:extLst>
              <a:ext uri="{FF2B5EF4-FFF2-40B4-BE49-F238E27FC236}">
                <a16:creationId xmlns="" xmlns:a16="http://schemas.microsoft.com/office/drawing/2014/main" id="{DD44D3E8-1203-2847-AFF6-14E71D92D947}"/>
              </a:ext>
            </a:extLst>
          </p:cNvPr>
          <p:cNvCxnSpPr>
            <a:cxnSpLocks/>
          </p:cNvCxnSpPr>
          <p:nvPr/>
        </p:nvCxnSpPr>
        <p:spPr>
          <a:xfrm>
            <a:off x="2274364" y="5301813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0" name="Straight Connector 339">
            <a:extLst>
              <a:ext uri="{FF2B5EF4-FFF2-40B4-BE49-F238E27FC236}">
                <a16:creationId xmlns="" xmlns:a16="http://schemas.microsoft.com/office/drawing/2014/main" id="{A6957015-F64A-D04A-A56D-0E3F978DF51D}"/>
              </a:ext>
            </a:extLst>
          </p:cNvPr>
          <p:cNvCxnSpPr>
            <a:cxnSpLocks/>
          </p:cNvCxnSpPr>
          <p:nvPr/>
        </p:nvCxnSpPr>
        <p:spPr>
          <a:xfrm>
            <a:off x="2794689" y="5301814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1" name="Straight Connector 340">
            <a:extLst>
              <a:ext uri="{FF2B5EF4-FFF2-40B4-BE49-F238E27FC236}">
                <a16:creationId xmlns="" xmlns:a16="http://schemas.microsoft.com/office/drawing/2014/main" id="{CD6882C4-7754-0E44-957A-44851CD21172}"/>
              </a:ext>
            </a:extLst>
          </p:cNvPr>
          <p:cNvCxnSpPr>
            <a:cxnSpLocks/>
          </p:cNvCxnSpPr>
          <p:nvPr/>
        </p:nvCxnSpPr>
        <p:spPr>
          <a:xfrm>
            <a:off x="3318819" y="5301812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2" name="Straight Connector 341">
            <a:extLst>
              <a:ext uri="{FF2B5EF4-FFF2-40B4-BE49-F238E27FC236}">
                <a16:creationId xmlns="" xmlns:a16="http://schemas.microsoft.com/office/drawing/2014/main" id="{5D810306-1CA1-4B4F-AAE0-CBC214BE885A}"/>
              </a:ext>
            </a:extLst>
          </p:cNvPr>
          <p:cNvCxnSpPr>
            <a:cxnSpLocks/>
          </p:cNvCxnSpPr>
          <p:nvPr/>
        </p:nvCxnSpPr>
        <p:spPr>
          <a:xfrm>
            <a:off x="3839144" y="5301813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3" name="Straight Connector 342">
            <a:extLst>
              <a:ext uri="{FF2B5EF4-FFF2-40B4-BE49-F238E27FC236}">
                <a16:creationId xmlns="" xmlns:a16="http://schemas.microsoft.com/office/drawing/2014/main" id="{E0F4F0AB-D6D1-BD41-BB6A-827AD24B752A}"/>
              </a:ext>
            </a:extLst>
          </p:cNvPr>
          <p:cNvCxnSpPr>
            <a:cxnSpLocks/>
          </p:cNvCxnSpPr>
          <p:nvPr/>
        </p:nvCxnSpPr>
        <p:spPr>
          <a:xfrm>
            <a:off x="5740516" y="5297634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4" name="Oval 343">
            <a:extLst>
              <a:ext uri="{FF2B5EF4-FFF2-40B4-BE49-F238E27FC236}">
                <a16:creationId xmlns="" xmlns:a16="http://schemas.microsoft.com/office/drawing/2014/main" id="{5D5EE4E4-7536-0544-AA39-B017BC8DC92C}"/>
              </a:ext>
            </a:extLst>
          </p:cNvPr>
          <p:cNvSpPr/>
          <p:nvPr/>
        </p:nvSpPr>
        <p:spPr>
          <a:xfrm>
            <a:off x="5498095" y="5931668"/>
            <a:ext cx="177830" cy="16563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5" name="Oval 344">
            <a:extLst>
              <a:ext uri="{FF2B5EF4-FFF2-40B4-BE49-F238E27FC236}">
                <a16:creationId xmlns="" xmlns:a16="http://schemas.microsoft.com/office/drawing/2014/main" id="{68FEEDE5-2116-8540-A359-D3684F8A392F}"/>
              </a:ext>
            </a:extLst>
          </p:cNvPr>
          <p:cNvSpPr/>
          <p:nvPr/>
        </p:nvSpPr>
        <p:spPr>
          <a:xfrm>
            <a:off x="6620382" y="5872868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6" name="Oval 345">
            <a:extLst>
              <a:ext uri="{FF2B5EF4-FFF2-40B4-BE49-F238E27FC236}">
                <a16:creationId xmlns="" xmlns:a16="http://schemas.microsoft.com/office/drawing/2014/main" id="{32176D33-156B-F94F-B066-8A7E8DF8F87C}"/>
              </a:ext>
            </a:extLst>
          </p:cNvPr>
          <p:cNvSpPr/>
          <p:nvPr/>
        </p:nvSpPr>
        <p:spPr>
          <a:xfrm>
            <a:off x="4442398" y="5876466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7" name="Straight Connector 346">
            <a:extLst>
              <a:ext uri="{FF2B5EF4-FFF2-40B4-BE49-F238E27FC236}">
                <a16:creationId xmlns="" xmlns:a16="http://schemas.microsoft.com/office/drawing/2014/main" id="{03FCEAC9-11D4-ED41-9FC5-A321F58D0135}"/>
              </a:ext>
            </a:extLst>
          </p:cNvPr>
          <p:cNvCxnSpPr>
            <a:cxnSpLocks/>
          </p:cNvCxnSpPr>
          <p:nvPr/>
        </p:nvCxnSpPr>
        <p:spPr>
          <a:xfrm>
            <a:off x="4749144" y="5297634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8" name="Oval 347">
            <a:extLst>
              <a:ext uri="{FF2B5EF4-FFF2-40B4-BE49-F238E27FC236}">
                <a16:creationId xmlns="" xmlns:a16="http://schemas.microsoft.com/office/drawing/2014/main" id="{55962C54-98E0-CE48-B992-6859F7B040D2}"/>
              </a:ext>
            </a:extLst>
          </p:cNvPr>
          <p:cNvSpPr/>
          <p:nvPr/>
        </p:nvSpPr>
        <p:spPr>
          <a:xfrm>
            <a:off x="4506723" y="5931668"/>
            <a:ext cx="177830" cy="16563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9" name="Oval 348">
            <a:extLst>
              <a:ext uri="{FF2B5EF4-FFF2-40B4-BE49-F238E27FC236}">
                <a16:creationId xmlns="" xmlns:a16="http://schemas.microsoft.com/office/drawing/2014/main" id="{9BCD4A77-5206-1848-B842-6DF0F32CBBC0}"/>
              </a:ext>
            </a:extLst>
          </p:cNvPr>
          <p:cNvSpPr/>
          <p:nvPr/>
        </p:nvSpPr>
        <p:spPr>
          <a:xfrm>
            <a:off x="6686406" y="5919242"/>
            <a:ext cx="177830" cy="16563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0" name="Rectangle 349">
            <a:extLst>
              <a:ext uri="{FF2B5EF4-FFF2-40B4-BE49-F238E27FC236}">
                <a16:creationId xmlns="" xmlns:a16="http://schemas.microsoft.com/office/drawing/2014/main" id="{E46ACA97-3110-E049-BBF6-4112F250A0B4}"/>
              </a:ext>
            </a:extLst>
          </p:cNvPr>
          <p:cNvSpPr/>
          <p:nvPr/>
        </p:nvSpPr>
        <p:spPr>
          <a:xfrm>
            <a:off x="9710796" y="5671626"/>
            <a:ext cx="431675" cy="944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1" name="Straight Connector 350">
            <a:extLst>
              <a:ext uri="{FF2B5EF4-FFF2-40B4-BE49-F238E27FC236}">
                <a16:creationId xmlns="" xmlns:a16="http://schemas.microsoft.com/office/drawing/2014/main" id="{AE8310D6-B91F-3248-9347-CF581ED36CC1}"/>
              </a:ext>
            </a:extLst>
          </p:cNvPr>
          <p:cNvCxnSpPr>
            <a:cxnSpLocks/>
          </p:cNvCxnSpPr>
          <p:nvPr/>
        </p:nvCxnSpPr>
        <p:spPr>
          <a:xfrm>
            <a:off x="10962330" y="5391573"/>
            <a:ext cx="0" cy="1015663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05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989" y="4330264"/>
            <a:ext cx="2218038" cy="2218038"/>
          </a:xfrm>
          <a:prstGeom prst="rect">
            <a:avLst/>
          </a:prstGeom>
        </p:spPr>
      </p:pic>
      <p:sp>
        <p:nvSpPr>
          <p:cNvPr id="141" name="TextBox 140">
            <a:extLst>
              <a:ext uri="{FF2B5EF4-FFF2-40B4-BE49-F238E27FC236}">
                <a16:creationId xmlns="" xmlns:a16="http://schemas.microsoft.com/office/drawing/2014/main" id="{90CAB22C-34AB-574C-A69B-C6431C1D75D5}"/>
              </a:ext>
            </a:extLst>
          </p:cNvPr>
          <p:cNvSpPr txBox="1"/>
          <p:nvPr/>
        </p:nvSpPr>
        <p:spPr>
          <a:xfrm>
            <a:off x="5341075" y="-83343"/>
            <a:ext cx="5052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1           2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="" xmlns:a16="http://schemas.microsoft.com/office/drawing/2014/main" id="{90CAB22C-34AB-574C-A69B-C6431C1D75D5}"/>
              </a:ext>
            </a:extLst>
          </p:cNvPr>
          <p:cNvSpPr txBox="1"/>
          <p:nvPr/>
        </p:nvSpPr>
        <p:spPr>
          <a:xfrm>
            <a:off x="4350469" y="1601844"/>
            <a:ext cx="5052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1        2         3          4        1         2         3        4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47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123">
            <a:extLst>
              <a:ext uri="{FF2B5EF4-FFF2-40B4-BE49-F238E27FC236}">
                <a16:creationId xmlns:a16="http://schemas.microsoft.com/office/drawing/2014/main" xmlns="" id="{8DA6FC19-9AC8-BB4F-B75A-2F6BF76C5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429" y="351330"/>
            <a:ext cx="10801398" cy="1015663"/>
          </a:xfrm>
          <a:prstGeom prst="rect">
            <a:avLst/>
          </a:prstGeom>
        </p:spPr>
      </p:pic>
      <p:sp>
        <p:nvSpPr>
          <p:cNvPr id="127" name="Oval 126">
            <a:extLst>
              <a:ext uri="{FF2B5EF4-FFF2-40B4-BE49-F238E27FC236}">
                <a16:creationId xmlns:a16="http://schemas.microsoft.com/office/drawing/2014/main" xmlns="" id="{47C21009-6529-7341-BCEF-E8A8DB5489C2}"/>
              </a:ext>
            </a:extLst>
          </p:cNvPr>
          <p:cNvSpPr/>
          <p:nvPr/>
        </p:nvSpPr>
        <p:spPr>
          <a:xfrm>
            <a:off x="3032439" y="850459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xmlns="" id="{75687A2D-18FF-C54B-8011-A7C0C9811DED}"/>
              </a:ext>
            </a:extLst>
          </p:cNvPr>
          <p:cNvSpPr/>
          <p:nvPr/>
        </p:nvSpPr>
        <p:spPr>
          <a:xfrm>
            <a:off x="3554923" y="850458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xmlns="" id="{44E3D907-1054-E547-980E-6FAEFB8D3F9E}"/>
              </a:ext>
            </a:extLst>
          </p:cNvPr>
          <p:cNvCxnSpPr>
            <a:cxnSpLocks/>
          </p:cNvCxnSpPr>
          <p:nvPr/>
        </p:nvCxnSpPr>
        <p:spPr>
          <a:xfrm>
            <a:off x="4024929" y="364247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xmlns="" id="{CDC1A3F4-10A7-F64F-9AC2-B21D1BD6380C}"/>
              </a:ext>
            </a:extLst>
          </p:cNvPr>
          <p:cNvCxnSpPr>
            <a:cxnSpLocks/>
          </p:cNvCxnSpPr>
          <p:nvPr/>
        </p:nvCxnSpPr>
        <p:spPr>
          <a:xfrm>
            <a:off x="6468402" y="349815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xmlns="" id="{1F698F60-BED5-8140-AB21-88EC863D9E8A}"/>
              </a:ext>
            </a:extLst>
          </p:cNvPr>
          <p:cNvCxnSpPr>
            <a:cxnSpLocks/>
          </p:cNvCxnSpPr>
          <p:nvPr/>
        </p:nvCxnSpPr>
        <p:spPr>
          <a:xfrm>
            <a:off x="8744342" y="336438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xmlns="" id="{CDABC119-EDBA-1048-B989-79A02D0F5A50}"/>
              </a:ext>
            </a:extLst>
          </p:cNvPr>
          <p:cNvCxnSpPr>
            <a:cxnSpLocks/>
          </p:cNvCxnSpPr>
          <p:nvPr/>
        </p:nvCxnSpPr>
        <p:spPr>
          <a:xfrm>
            <a:off x="11111827" y="351330"/>
            <a:ext cx="0" cy="1015663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5" name="Picture 134">
            <a:extLst>
              <a:ext uri="{FF2B5EF4-FFF2-40B4-BE49-F238E27FC236}">
                <a16:creationId xmlns:a16="http://schemas.microsoft.com/office/drawing/2014/main" xmlns="" id="{72F1D912-16B5-D841-A87B-CE9FA67792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153" y="0"/>
            <a:ext cx="1080172" cy="1842946"/>
          </a:xfrm>
          <a:prstGeom prst="rect">
            <a:avLst/>
          </a:prstGeom>
        </p:spPr>
      </p:pic>
      <p:sp>
        <p:nvSpPr>
          <p:cNvPr id="136" name="TextBox 135">
            <a:extLst>
              <a:ext uri="{FF2B5EF4-FFF2-40B4-BE49-F238E27FC236}">
                <a16:creationId xmlns:a16="http://schemas.microsoft.com/office/drawing/2014/main" xmlns="" id="{317645AD-79F5-1948-8D79-4F9CA3AD6BFC}"/>
              </a:ext>
            </a:extLst>
          </p:cNvPr>
          <p:cNvSpPr txBox="1"/>
          <p:nvPr/>
        </p:nvSpPr>
        <p:spPr>
          <a:xfrm>
            <a:off x="1356139" y="122091"/>
            <a:ext cx="544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4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xmlns="" id="{789E2BFD-73D0-6A4E-9468-88B0B13971D3}"/>
              </a:ext>
            </a:extLst>
          </p:cNvPr>
          <p:cNvSpPr txBox="1"/>
          <p:nvPr/>
        </p:nvSpPr>
        <p:spPr>
          <a:xfrm>
            <a:off x="1369288" y="629922"/>
            <a:ext cx="544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4</a:t>
            </a:r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xmlns="" id="{1F6D2AEE-0DC6-B348-8FCB-2173F5444819}"/>
              </a:ext>
            </a:extLst>
          </p:cNvPr>
          <p:cNvSpPr/>
          <p:nvPr/>
        </p:nvSpPr>
        <p:spPr>
          <a:xfrm>
            <a:off x="5207673" y="838938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xmlns="" id="{D57F9FA2-8C21-854D-BED5-7E2D2FCC3E51}"/>
              </a:ext>
            </a:extLst>
          </p:cNvPr>
          <p:cNvCxnSpPr>
            <a:cxnSpLocks/>
          </p:cNvCxnSpPr>
          <p:nvPr/>
        </p:nvCxnSpPr>
        <p:spPr>
          <a:xfrm>
            <a:off x="3342990" y="260108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xmlns="" id="{17B82248-4D3D-9746-BDB5-0EB4B7D74712}"/>
              </a:ext>
            </a:extLst>
          </p:cNvPr>
          <p:cNvCxnSpPr>
            <a:cxnSpLocks/>
          </p:cNvCxnSpPr>
          <p:nvPr/>
        </p:nvCxnSpPr>
        <p:spPr>
          <a:xfrm>
            <a:off x="3863315" y="260109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xmlns="" id="{7488EDFC-490E-9D4E-9C0D-C0934CFB61EF}"/>
              </a:ext>
            </a:extLst>
          </p:cNvPr>
          <p:cNvCxnSpPr>
            <a:cxnSpLocks/>
          </p:cNvCxnSpPr>
          <p:nvPr/>
        </p:nvCxnSpPr>
        <p:spPr>
          <a:xfrm>
            <a:off x="5514419" y="260106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0" name="Oval 129">
            <a:extLst>
              <a:ext uri="{FF2B5EF4-FFF2-40B4-BE49-F238E27FC236}">
                <a16:creationId xmlns:a16="http://schemas.microsoft.com/office/drawing/2014/main" xmlns="" id="{C6A1C7AF-9FBF-5846-A12E-5C642CB1146F}"/>
              </a:ext>
            </a:extLst>
          </p:cNvPr>
          <p:cNvSpPr/>
          <p:nvPr/>
        </p:nvSpPr>
        <p:spPr>
          <a:xfrm>
            <a:off x="5271998" y="894140"/>
            <a:ext cx="177830" cy="16563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xmlns="" id="{76068EE6-25DC-684D-A2D8-EF2A7AA47A95}"/>
              </a:ext>
            </a:extLst>
          </p:cNvPr>
          <p:cNvSpPr/>
          <p:nvPr/>
        </p:nvSpPr>
        <p:spPr>
          <a:xfrm>
            <a:off x="7692813" y="826648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xmlns="" id="{F2EBCAA7-121E-334E-8A2D-98345B1A7B68}"/>
              </a:ext>
            </a:extLst>
          </p:cNvPr>
          <p:cNvSpPr/>
          <p:nvPr/>
        </p:nvSpPr>
        <p:spPr>
          <a:xfrm>
            <a:off x="8215297" y="826647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xmlns="" id="{BDECED86-4BB4-6C44-AF66-27196F2B29EB}"/>
              </a:ext>
            </a:extLst>
          </p:cNvPr>
          <p:cNvSpPr/>
          <p:nvPr/>
        </p:nvSpPr>
        <p:spPr>
          <a:xfrm>
            <a:off x="8902656" y="712437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xmlns="" id="{16E76280-D7B0-AE4D-89F5-7DFDDD2D24D0}"/>
              </a:ext>
            </a:extLst>
          </p:cNvPr>
          <p:cNvCxnSpPr>
            <a:cxnSpLocks/>
          </p:cNvCxnSpPr>
          <p:nvPr/>
        </p:nvCxnSpPr>
        <p:spPr>
          <a:xfrm>
            <a:off x="8003364" y="236297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xmlns="" id="{00AC0B36-743D-9347-9154-15AF69709BAE}"/>
              </a:ext>
            </a:extLst>
          </p:cNvPr>
          <p:cNvCxnSpPr>
            <a:cxnSpLocks/>
          </p:cNvCxnSpPr>
          <p:nvPr/>
        </p:nvCxnSpPr>
        <p:spPr>
          <a:xfrm>
            <a:off x="8523689" y="236298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6" name="Oval 155">
            <a:extLst>
              <a:ext uri="{FF2B5EF4-FFF2-40B4-BE49-F238E27FC236}">
                <a16:creationId xmlns:a16="http://schemas.microsoft.com/office/drawing/2014/main" xmlns="" id="{AC556A76-4643-9E45-BDCF-083A99ACD153}"/>
              </a:ext>
            </a:extLst>
          </p:cNvPr>
          <p:cNvSpPr/>
          <p:nvPr/>
        </p:nvSpPr>
        <p:spPr>
          <a:xfrm>
            <a:off x="8966981" y="767639"/>
            <a:ext cx="177830" cy="16563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7" name="Picture 156">
            <a:extLst>
              <a:ext uri="{FF2B5EF4-FFF2-40B4-BE49-F238E27FC236}">
                <a16:creationId xmlns:a16="http://schemas.microsoft.com/office/drawing/2014/main" xmlns="" id="{AEB7A59E-1215-5C4A-8E3D-64595B2BB2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290" y="2050120"/>
            <a:ext cx="10801398" cy="1015663"/>
          </a:xfrm>
          <a:prstGeom prst="rect">
            <a:avLst/>
          </a:prstGeom>
        </p:spPr>
      </p:pic>
      <p:sp>
        <p:nvSpPr>
          <p:cNvPr id="160" name="Oval 159">
            <a:extLst>
              <a:ext uri="{FF2B5EF4-FFF2-40B4-BE49-F238E27FC236}">
                <a16:creationId xmlns:a16="http://schemas.microsoft.com/office/drawing/2014/main" xmlns="" id="{8B3BB90B-7601-CC45-BD31-109FD4795B7E}"/>
              </a:ext>
            </a:extLst>
          </p:cNvPr>
          <p:cNvSpPr/>
          <p:nvPr/>
        </p:nvSpPr>
        <p:spPr>
          <a:xfrm>
            <a:off x="3019300" y="2549249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xmlns="" id="{92841CED-64A3-8649-99B5-EE8FB14F86AF}"/>
              </a:ext>
            </a:extLst>
          </p:cNvPr>
          <p:cNvSpPr/>
          <p:nvPr/>
        </p:nvSpPr>
        <p:spPr>
          <a:xfrm>
            <a:off x="3541784" y="2549248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xmlns="" id="{BD099757-75D4-2B4D-BAC4-70FA9E5C5DD4}"/>
              </a:ext>
            </a:extLst>
          </p:cNvPr>
          <p:cNvCxnSpPr>
            <a:cxnSpLocks/>
          </p:cNvCxnSpPr>
          <p:nvPr/>
        </p:nvCxnSpPr>
        <p:spPr>
          <a:xfrm>
            <a:off x="4011790" y="2063037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xmlns="" id="{9A8D679E-0905-AA45-9108-399ACDF32208}"/>
              </a:ext>
            </a:extLst>
          </p:cNvPr>
          <p:cNvCxnSpPr>
            <a:cxnSpLocks/>
          </p:cNvCxnSpPr>
          <p:nvPr/>
        </p:nvCxnSpPr>
        <p:spPr>
          <a:xfrm>
            <a:off x="6455263" y="2048605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xmlns="" id="{7535E238-7856-B644-8E2F-265F8BC39558}"/>
              </a:ext>
            </a:extLst>
          </p:cNvPr>
          <p:cNvCxnSpPr>
            <a:cxnSpLocks/>
          </p:cNvCxnSpPr>
          <p:nvPr/>
        </p:nvCxnSpPr>
        <p:spPr>
          <a:xfrm>
            <a:off x="8731203" y="2035228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xmlns="" id="{00F4F066-FDAD-734E-A31C-BA15C82295F9}"/>
              </a:ext>
            </a:extLst>
          </p:cNvPr>
          <p:cNvCxnSpPr>
            <a:cxnSpLocks/>
          </p:cNvCxnSpPr>
          <p:nvPr/>
        </p:nvCxnSpPr>
        <p:spPr>
          <a:xfrm>
            <a:off x="11098688" y="2050120"/>
            <a:ext cx="0" cy="1015663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66" name="Picture 165">
            <a:extLst>
              <a:ext uri="{FF2B5EF4-FFF2-40B4-BE49-F238E27FC236}">
                <a16:creationId xmlns:a16="http://schemas.microsoft.com/office/drawing/2014/main" xmlns="" id="{9BD20936-3248-1D4D-BA49-3C25BA1C85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014" y="1698790"/>
            <a:ext cx="1080172" cy="1842946"/>
          </a:xfrm>
          <a:prstGeom prst="rect">
            <a:avLst/>
          </a:prstGeom>
        </p:spPr>
      </p:pic>
      <p:sp>
        <p:nvSpPr>
          <p:cNvPr id="167" name="TextBox 166">
            <a:extLst>
              <a:ext uri="{FF2B5EF4-FFF2-40B4-BE49-F238E27FC236}">
                <a16:creationId xmlns:a16="http://schemas.microsoft.com/office/drawing/2014/main" xmlns="" id="{BB1745A2-E1EA-F445-8004-587830349824}"/>
              </a:ext>
            </a:extLst>
          </p:cNvPr>
          <p:cNvSpPr txBox="1"/>
          <p:nvPr/>
        </p:nvSpPr>
        <p:spPr>
          <a:xfrm>
            <a:off x="1343000" y="1820881"/>
            <a:ext cx="544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4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xmlns="" id="{C98F0ACB-69D9-964F-A73A-581C3A949635}"/>
              </a:ext>
            </a:extLst>
          </p:cNvPr>
          <p:cNvSpPr txBox="1"/>
          <p:nvPr/>
        </p:nvSpPr>
        <p:spPr>
          <a:xfrm>
            <a:off x="1356149" y="2328712"/>
            <a:ext cx="544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4</a:t>
            </a: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xmlns="" id="{70479A7B-5104-5247-8789-99FD5D20B9D2}"/>
              </a:ext>
            </a:extLst>
          </p:cNvPr>
          <p:cNvSpPr/>
          <p:nvPr/>
        </p:nvSpPr>
        <p:spPr>
          <a:xfrm>
            <a:off x="5204073" y="2533552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xmlns="" id="{3BB99D56-4E2F-DB4E-B27D-99A2A769F266}"/>
              </a:ext>
            </a:extLst>
          </p:cNvPr>
          <p:cNvSpPr/>
          <p:nvPr/>
        </p:nvSpPr>
        <p:spPr>
          <a:xfrm rot="16200000">
            <a:off x="8498416" y="2997200"/>
            <a:ext cx="612148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72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Wet and Windy</a:t>
            </a:r>
            <a:endParaRPr lang="en-GB" sz="7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xmlns="" id="{8E5582F2-907D-4549-8929-164B89FAD404}"/>
              </a:ext>
            </a:extLst>
          </p:cNvPr>
          <p:cNvCxnSpPr>
            <a:cxnSpLocks/>
          </p:cNvCxnSpPr>
          <p:nvPr/>
        </p:nvCxnSpPr>
        <p:spPr>
          <a:xfrm>
            <a:off x="3329851" y="1958898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xmlns="" id="{467540EE-3DFB-F14A-98D9-0FBE9E58AEF8}"/>
              </a:ext>
            </a:extLst>
          </p:cNvPr>
          <p:cNvCxnSpPr>
            <a:cxnSpLocks/>
          </p:cNvCxnSpPr>
          <p:nvPr/>
        </p:nvCxnSpPr>
        <p:spPr>
          <a:xfrm>
            <a:off x="3850176" y="1958899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xmlns="" id="{C84633E4-8058-8542-A6B0-E3C5DD56B92A}"/>
              </a:ext>
            </a:extLst>
          </p:cNvPr>
          <p:cNvCxnSpPr>
            <a:cxnSpLocks/>
          </p:cNvCxnSpPr>
          <p:nvPr/>
        </p:nvCxnSpPr>
        <p:spPr>
          <a:xfrm>
            <a:off x="5510819" y="1954720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0" name="Oval 179">
            <a:extLst>
              <a:ext uri="{FF2B5EF4-FFF2-40B4-BE49-F238E27FC236}">
                <a16:creationId xmlns:a16="http://schemas.microsoft.com/office/drawing/2014/main" xmlns="" id="{D5E33BA7-AC47-1543-A9B4-1A40B6900EEE}"/>
              </a:ext>
            </a:extLst>
          </p:cNvPr>
          <p:cNvSpPr/>
          <p:nvPr/>
        </p:nvSpPr>
        <p:spPr>
          <a:xfrm>
            <a:off x="5268398" y="2588754"/>
            <a:ext cx="177830" cy="16563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5" name="Picture 234">
            <a:extLst>
              <a:ext uri="{FF2B5EF4-FFF2-40B4-BE49-F238E27FC236}">
                <a16:creationId xmlns:a16="http://schemas.microsoft.com/office/drawing/2014/main" xmlns="" id="{7EC1064C-7490-A949-A38E-9E7A0296C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397" y="3694244"/>
            <a:ext cx="10801398" cy="1015663"/>
          </a:xfrm>
          <a:prstGeom prst="rect">
            <a:avLst/>
          </a:prstGeom>
        </p:spPr>
      </p:pic>
      <p:cxnSp>
        <p:nvCxnSpPr>
          <p:cNvPr id="292" name="Straight Connector 291">
            <a:extLst>
              <a:ext uri="{FF2B5EF4-FFF2-40B4-BE49-F238E27FC236}">
                <a16:creationId xmlns:a16="http://schemas.microsoft.com/office/drawing/2014/main" xmlns="" id="{D68EB37D-5E8E-8342-AB4D-A7A7B7B62784}"/>
              </a:ext>
            </a:extLst>
          </p:cNvPr>
          <p:cNvCxnSpPr>
            <a:cxnSpLocks/>
          </p:cNvCxnSpPr>
          <p:nvPr/>
        </p:nvCxnSpPr>
        <p:spPr>
          <a:xfrm>
            <a:off x="4013897" y="3707161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3" name="Straight Connector 292">
            <a:extLst>
              <a:ext uri="{FF2B5EF4-FFF2-40B4-BE49-F238E27FC236}">
                <a16:creationId xmlns:a16="http://schemas.microsoft.com/office/drawing/2014/main" xmlns="" id="{BA22400A-E0E2-A449-BAE0-28FAB5480ABF}"/>
              </a:ext>
            </a:extLst>
          </p:cNvPr>
          <p:cNvCxnSpPr>
            <a:cxnSpLocks/>
          </p:cNvCxnSpPr>
          <p:nvPr/>
        </p:nvCxnSpPr>
        <p:spPr>
          <a:xfrm>
            <a:off x="6457370" y="3692729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4" name="Straight Connector 293">
            <a:extLst>
              <a:ext uri="{FF2B5EF4-FFF2-40B4-BE49-F238E27FC236}">
                <a16:creationId xmlns:a16="http://schemas.microsoft.com/office/drawing/2014/main" xmlns="" id="{9CE126A0-FBFD-6A4F-91A3-20B76778C27A}"/>
              </a:ext>
            </a:extLst>
          </p:cNvPr>
          <p:cNvCxnSpPr>
            <a:cxnSpLocks/>
          </p:cNvCxnSpPr>
          <p:nvPr/>
        </p:nvCxnSpPr>
        <p:spPr>
          <a:xfrm>
            <a:off x="8733310" y="3679352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5" name="Straight Connector 294">
            <a:extLst>
              <a:ext uri="{FF2B5EF4-FFF2-40B4-BE49-F238E27FC236}">
                <a16:creationId xmlns:a16="http://schemas.microsoft.com/office/drawing/2014/main" xmlns="" id="{86752113-35FC-474F-9F71-F6BCF049F093}"/>
              </a:ext>
            </a:extLst>
          </p:cNvPr>
          <p:cNvCxnSpPr>
            <a:cxnSpLocks/>
          </p:cNvCxnSpPr>
          <p:nvPr/>
        </p:nvCxnSpPr>
        <p:spPr>
          <a:xfrm>
            <a:off x="11100795" y="3694244"/>
            <a:ext cx="0" cy="1015663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96" name="Picture 295">
            <a:extLst>
              <a:ext uri="{FF2B5EF4-FFF2-40B4-BE49-F238E27FC236}">
                <a16:creationId xmlns:a16="http://schemas.microsoft.com/office/drawing/2014/main" xmlns="" id="{CE3D1611-B4C6-984C-95B5-942DF75B32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121" y="3342914"/>
            <a:ext cx="1080172" cy="1842946"/>
          </a:xfrm>
          <a:prstGeom prst="rect">
            <a:avLst/>
          </a:prstGeom>
        </p:spPr>
      </p:pic>
      <p:sp>
        <p:nvSpPr>
          <p:cNvPr id="297" name="TextBox 296">
            <a:extLst>
              <a:ext uri="{FF2B5EF4-FFF2-40B4-BE49-F238E27FC236}">
                <a16:creationId xmlns:a16="http://schemas.microsoft.com/office/drawing/2014/main" xmlns="" id="{A2A924AB-D1F3-064E-9EE9-67969394232E}"/>
              </a:ext>
            </a:extLst>
          </p:cNvPr>
          <p:cNvSpPr txBox="1"/>
          <p:nvPr/>
        </p:nvSpPr>
        <p:spPr>
          <a:xfrm>
            <a:off x="1345107" y="3465005"/>
            <a:ext cx="544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4</a:t>
            </a:r>
          </a:p>
        </p:txBody>
      </p:sp>
      <p:sp>
        <p:nvSpPr>
          <p:cNvPr id="298" name="TextBox 297">
            <a:extLst>
              <a:ext uri="{FF2B5EF4-FFF2-40B4-BE49-F238E27FC236}">
                <a16:creationId xmlns:a16="http://schemas.microsoft.com/office/drawing/2014/main" xmlns="" id="{71F7A66D-CD4C-6341-B2FB-4ACC7144FB07}"/>
              </a:ext>
            </a:extLst>
          </p:cNvPr>
          <p:cNvSpPr txBox="1"/>
          <p:nvPr/>
        </p:nvSpPr>
        <p:spPr>
          <a:xfrm>
            <a:off x="1358256" y="3972836"/>
            <a:ext cx="544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4</a:t>
            </a:r>
          </a:p>
        </p:txBody>
      </p:sp>
      <p:pic>
        <p:nvPicPr>
          <p:cNvPr id="325" name="Picture 324">
            <a:extLst>
              <a:ext uri="{FF2B5EF4-FFF2-40B4-BE49-F238E27FC236}">
                <a16:creationId xmlns:a16="http://schemas.microsoft.com/office/drawing/2014/main" xmlns="" id="{68FA0873-BD8F-064C-86A7-FAB3CE38D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258" y="5393034"/>
            <a:ext cx="10801398" cy="1015663"/>
          </a:xfrm>
          <a:prstGeom prst="rect">
            <a:avLst/>
          </a:prstGeom>
        </p:spPr>
      </p:pic>
      <p:sp>
        <p:nvSpPr>
          <p:cNvPr id="328" name="Oval 327">
            <a:extLst>
              <a:ext uri="{FF2B5EF4-FFF2-40B4-BE49-F238E27FC236}">
                <a16:creationId xmlns:a16="http://schemas.microsoft.com/office/drawing/2014/main" xmlns="" id="{D38CF638-FBC7-E749-908C-EE65E74236E8}"/>
              </a:ext>
            </a:extLst>
          </p:cNvPr>
          <p:cNvSpPr/>
          <p:nvPr/>
        </p:nvSpPr>
        <p:spPr>
          <a:xfrm>
            <a:off x="3008268" y="5892163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9" name="Oval 328">
            <a:extLst>
              <a:ext uri="{FF2B5EF4-FFF2-40B4-BE49-F238E27FC236}">
                <a16:creationId xmlns:a16="http://schemas.microsoft.com/office/drawing/2014/main" xmlns="" id="{708D7A86-A635-E447-B06D-D988862F3A0C}"/>
              </a:ext>
            </a:extLst>
          </p:cNvPr>
          <p:cNvSpPr/>
          <p:nvPr/>
        </p:nvSpPr>
        <p:spPr>
          <a:xfrm>
            <a:off x="3530752" y="5892162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0" name="Straight Connector 329">
            <a:extLst>
              <a:ext uri="{FF2B5EF4-FFF2-40B4-BE49-F238E27FC236}">
                <a16:creationId xmlns:a16="http://schemas.microsoft.com/office/drawing/2014/main" xmlns="" id="{049EE28B-E9C3-7D4D-A20E-1940F8102486}"/>
              </a:ext>
            </a:extLst>
          </p:cNvPr>
          <p:cNvCxnSpPr>
            <a:cxnSpLocks/>
          </p:cNvCxnSpPr>
          <p:nvPr/>
        </p:nvCxnSpPr>
        <p:spPr>
          <a:xfrm>
            <a:off x="4000758" y="5405951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1" name="Straight Connector 330">
            <a:extLst>
              <a:ext uri="{FF2B5EF4-FFF2-40B4-BE49-F238E27FC236}">
                <a16:creationId xmlns:a16="http://schemas.microsoft.com/office/drawing/2014/main" xmlns="" id="{A1362F83-FA22-FF49-AC0D-34FAD78AD5C7}"/>
              </a:ext>
            </a:extLst>
          </p:cNvPr>
          <p:cNvCxnSpPr>
            <a:cxnSpLocks/>
          </p:cNvCxnSpPr>
          <p:nvPr/>
        </p:nvCxnSpPr>
        <p:spPr>
          <a:xfrm>
            <a:off x="6444231" y="5391519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2" name="Straight Connector 331">
            <a:extLst>
              <a:ext uri="{FF2B5EF4-FFF2-40B4-BE49-F238E27FC236}">
                <a16:creationId xmlns:a16="http://schemas.microsoft.com/office/drawing/2014/main" xmlns="" id="{D9F1E56B-BDB0-4042-B13B-0967458266A3}"/>
              </a:ext>
            </a:extLst>
          </p:cNvPr>
          <p:cNvCxnSpPr>
            <a:cxnSpLocks/>
          </p:cNvCxnSpPr>
          <p:nvPr/>
        </p:nvCxnSpPr>
        <p:spPr>
          <a:xfrm>
            <a:off x="8720171" y="5378142"/>
            <a:ext cx="0" cy="100128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3" name="Straight Connector 332">
            <a:extLst>
              <a:ext uri="{FF2B5EF4-FFF2-40B4-BE49-F238E27FC236}">
                <a16:creationId xmlns:a16="http://schemas.microsoft.com/office/drawing/2014/main" xmlns="" id="{25133569-B7ED-3547-869D-06E3CFD7DBE1}"/>
              </a:ext>
            </a:extLst>
          </p:cNvPr>
          <p:cNvCxnSpPr>
            <a:cxnSpLocks/>
          </p:cNvCxnSpPr>
          <p:nvPr/>
        </p:nvCxnSpPr>
        <p:spPr>
          <a:xfrm>
            <a:off x="11087656" y="5393034"/>
            <a:ext cx="0" cy="1015663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4" name="Picture 333">
            <a:extLst>
              <a:ext uri="{FF2B5EF4-FFF2-40B4-BE49-F238E27FC236}">
                <a16:creationId xmlns:a16="http://schemas.microsoft.com/office/drawing/2014/main" xmlns="" id="{E42F6BF6-B756-5544-A1DC-55A7AC06B4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982" y="5041704"/>
            <a:ext cx="1080172" cy="1842946"/>
          </a:xfrm>
          <a:prstGeom prst="rect">
            <a:avLst/>
          </a:prstGeom>
        </p:spPr>
      </p:pic>
      <p:sp>
        <p:nvSpPr>
          <p:cNvPr id="335" name="TextBox 334">
            <a:extLst>
              <a:ext uri="{FF2B5EF4-FFF2-40B4-BE49-F238E27FC236}">
                <a16:creationId xmlns:a16="http://schemas.microsoft.com/office/drawing/2014/main" xmlns="" id="{AEB57EC0-5BC5-2E4A-91E8-1C32293B6640}"/>
              </a:ext>
            </a:extLst>
          </p:cNvPr>
          <p:cNvSpPr txBox="1"/>
          <p:nvPr/>
        </p:nvSpPr>
        <p:spPr>
          <a:xfrm>
            <a:off x="1331968" y="5163795"/>
            <a:ext cx="544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4</a:t>
            </a:r>
          </a:p>
        </p:txBody>
      </p:sp>
      <p:sp>
        <p:nvSpPr>
          <p:cNvPr id="336" name="TextBox 335">
            <a:extLst>
              <a:ext uri="{FF2B5EF4-FFF2-40B4-BE49-F238E27FC236}">
                <a16:creationId xmlns:a16="http://schemas.microsoft.com/office/drawing/2014/main" xmlns="" id="{DC5B8D95-A36C-1C46-81A1-C31B5D0810BF}"/>
              </a:ext>
            </a:extLst>
          </p:cNvPr>
          <p:cNvSpPr txBox="1"/>
          <p:nvPr/>
        </p:nvSpPr>
        <p:spPr>
          <a:xfrm>
            <a:off x="1345117" y="5671626"/>
            <a:ext cx="544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4</a:t>
            </a:r>
          </a:p>
        </p:txBody>
      </p:sp>
      <p:cxnSp>
        <p:nvCxnSpPr>
          <p:cNvPr id="341" name="Straight Connector 340">
            <a:extLst>
              <a:ext uri="{FF2B5EF4-FFF2-40B4-BE49-F238E27FC236}">
                <a16:creationId xmlns:a16="http://schemas.microsoft.com/office/drawing/2014/main" xmlns="" id="{CD6882C4-7754-0E44-957A-44851CD21172}"/>
              </a:ext>
            </a:extLst>
          </p:cNvPr>
          <p:cNvCxnSpPr>
            <a:cxnSpLocks/>
          </p:cNvCxnSpPr>
          <p:nvPr/>
        </p:nvCxnSpPr>
        <p:spPr>
          <a:xfrm>
            <a:off x="3318819" y="5301812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2" name="Straight Connector 341">
            <a:extLst>
              <a:ext uri="{FF2B5EF4-FFF2-40B4-BE49-F238E27FC236}">
                <a16:creationId xmlns:a16="http://schemas.microsoft.com/office/drawing/2014/main" xmlns="" id="{5D810306-1CA1-4B4F-AAE0-CBC214BE885A}"/>
              </a:ext>
            </a:extLst>
          </p:cNvPr>
          <p:cNvCxnSpPr>
            <a:cxnSpLocks/>
          </p:cNvCxnSpPr>
          <p:nvPr/>
        </p:nvCxnSpPr>
        <p:spPr>
          <a:xfrm>
            <a:off x="3839144" y="5301813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5" name="Oval 344">
            <a:extLst>
              <a:ext uri="{FF2B5EF4-FFF2-40B4-BE49-F238E27FC236}">
                <a16:creationId xmlns:a16="http://schemas.microsoft.com/office/drawing/2014/main" xmlns="" id="{68FEEDE5-2116-8540-A359-D3684F8A392F}"/>
              </a:ext>
            </a:extLst>
          </p:cNvPr>
          <p:cNvSpPr/>
          <p:nvPr/>
        </p:nvSpPr>
        <p:spPr>
          <a:xfrm>
            <a:off x="2029185" y="4178258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9" name="Oval 348">
            <a:extLst>
              <a:ext uri="{FF2B5EF4-FFF2-40B4-BE49-F238E27FC236}">
                <a16:creationId xmlns:a16="http://schemas.microsoft.com/office/drawing/2014/main" xmlns="" id="{9BCD4A77-5206-1848-B842-6DF0F32CBBC0}"/>
              </a:ext>
            </a:extLst>
          </p:cNvPr>
          <p:cNvSpPr/>
          <p:nvPr/>
        </p:nvSpPr>
        <p:spPr>
          <a:xfrm>
            <a:off x="2095209" y="4224632"/>
            <a:ext cx="177830" cy="16563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1" name="Straight Connector 350">
            <a:extLst>
              <a:ext uri="{FF2B5EF4-FFF2-40B4-BE49-F238E27FC236}">
                <a16:creationId xmlns:a16="http://schemas.microsoft.com/office/drawing/2014/main" xmlns="" id="{AE8310D6-B91F-3248-9347-CF581ED36CC1}"/>
              </a:ext>
            </a:extLst>
          </p:cNvPr>
          <p:cNvCxnSpPr>
            <a:cxnSpLocks/>
          </p:cNvCxnSpPr>
          <p:nvPr/>
        </p:nvCxnSpPr>
        <p:spPr>
          <a:xfrm>
            <a:off x="10962330" y="5391573"/>
            <a:ext cx="0" cy="1015663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1" name="Oval 140">
            <a:extLst>
              <a:ext uri="{FF2B5EF4-FFF2-40B4-BE49-F238E27FC236}">
                <a16:creationId xmlns:a16="http://schemas.microsoft.com/office/drawing/2014/main" xmlns="" id="{B4A3F9ED-EF34-5646-BE8E-3C7D0EA7F8A1}"/>
              </a:ext>
            </a:extLst>
          </p:cNvPr>
          <p:cNvSpPr/>
          <p:nvPr/>
        </p:nvSpPr>
        <p:spPr>
          <a:xfrm>
            <a:off x="1996074" y="716955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xmlns="" id="{380350A8-E804-934B-9E97-F7575E83516C}"/>
              </a:ext>
            </a:extLst>
          </p:cNvPr>
          <p:cNvSpPr/>
          <p:nvPr/>
        </p:nvSpPr>
        <p:spPr>
          <a:xfrm>
            <a:off x="2520204" y="716954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2310430" y="122089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xmlns="" id="{626F2DAD-F086-3F45-981C-F0DBD388C329}"/>
              </a:ext>
            </a:extLst>
          </p:cNvPr>
          <p:cNvCxnSpPr>
            <a:cxnSpLocks/>
          </p:cNvCxnSpPr>
          <p:nvPr/>
        </p:nvCxnSpPr>
        <p:spPr>
          <a:xfrm>
            <a:off x="2830755" y="122090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7" name="Oval 176">
            <a:extLst>
              <a:ext uri="{FF2B5EF4-FFF2-40B4-BE49-F238E27FC236}">
                <a16:creationId xmlns:a16="http://schemas.microsoft.com/office/drawing/2014/main" xmlns="" id="{B4A3F9ED-EF34-5646-BE8E-3C7D0EA7F8A1}"/>
              </a:ext>
            </a:extLst>
          </p:cNvPr>
          <p:cNvSpPr/>
          <p:nvPr/>
        </p:nvSpPr>
        <p:spPr>
          <a:xfrm>
            <a:off x="4187616" y="716956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xmlns="" id="{380350A8-E804-934B-9E97-F7575E83516C}"/>
              </a:ext>
            </a:extLst>
          </p:cNvPr>
          <p:cNvSpPr/>
          <p:nvPr/>
        </p:nvSpPr>
        <p:spPr>
          <a:xfrm>
            <a:off x="4711746" y="716955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4501972" y="122090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xmlns="" id="{626F2DAD-F086-3F45-981C-F0DBD388C329}"/>
              </a:ext>
            </a:extLst>
          </p:cNvPr>
          <p:cNvCxnSpPr>
            <a:cxnSpLocks/>
          </p:cNvCxnSpPr>
          <p:nvPr/>
        </p:nvCxnSpPr>
        <p:spPr>
          <a:xfrm>
            <a:off x="5022297" y="122091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4" name="Oval 183">
            <a:extLst>
              <a:ext uri="{FF2B5EF4-FFF2-40B4-BE49-F238E27FC236}">
                <a16:creationId xmlns:a16="http://schemas.microsoft.com/office/drawing/2014/main" xmlns="" id="{B4A3F9ED-EF34-5646-BE8E-3C7D0EA7F8A1}"/>
              </a:ext>
            </a:extLst>
          </p:cNvPr>
          <p:cNvSpPr/>
          <p:nvPr/>
        </p:nvSpPr>
        <p:spPr>
          <a:xfrm>
            <a:off x="6651737" y="712436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xmlns="" id="{380350A8-E804-934B-9E97-F7575E83516C}"/>
              </a:ext>
            </a:extLst>
          </p:cNvPr>
          <p:cNvSpPr/>
          <p:nvPr/>
        </p:nvSpPr>
        <p:spPr>
          <a:xfrm>
            <a:off x="7175867" y="712435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6966093" y="117570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xmlns="" id="{626F2DAD-F086-3F45-981C-F0DBD388C329}"/>
              </a:ext>
            </a:extLst>
          </p:cNvPr>
          <p:cNvCxnSpPr>
            <a:cxnSpLocks/>
          </p:cNvCxnSpPr>
          <p:nvPr/>
        </p:nvCxnSpPr>
        <p:spPr>
          <a:xfrm>
            <a:off x="7486418" y="117571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8" name="Oval 187">
            <a:extLst>
              <a:ext uri="{FF2B5EF4-FFF2-40B4-BE49-F238E27FC236}">
                <a16:creationId xmlns:a16="http://schemas.microsoft.com/office/drawing/2014/main" xmlns="" id="{B4A3F9ED-EF34-5646-BE8E-3C7D0EA7F8A1}"/>
              </a:ext>
            </a:extLst>
          </p:cNvPr>
          <p:cNvSpPr/>
          <p:nvPr/>
        </p:nvSpPr>
        <p:spPr>
          <a:xfrm>
            <a:off x="1987690" y="2406836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xmlns="" id="{380350A8-E804-934B-9E97-F7575E83516C}"/>
              </a:ext>
            </a:extLst>
          </p:cNvPr>
          <p:cNvSpPr/>
          <p:nvPr/>
        </p:nvSpPr>
        <p:spPr>
          <a:xfrm>
            <a:off x="2511820" y="2406835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2302046" y="1811970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xmlns="" id="{626F2DAD-F086-3F45-981C-F0DBD388C329}"/>
              </a:ext>
            </a:extLst>
          </p:cNvPr>
          <p:cNvCxnSpPr>
            <a:cxnSpLocks/>
          </p:cNvCxnSpPr>
          <p:nvPr/>
        </p:nvCxnSpPr>
        <p:spPr>
          <a:xfrm>
            <a:off x="2822371" y="1811971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2" name="Oval 191">
            <a:extLst>
              <a:ext uri="{FF2B5EF4-FFF2-40B4-BE49-F238E27FC236}">
                <a16:creationId xmlns:a16="http://schemas.microsoft.com/office/drawing/2014/main" xmlns="" id="{B4A3F9ED-EF34-5646-BE8E-3C7D0EA7F8A1}"/>
              </a:ext>
            </a:extLst>
          </p:cNvPr>
          <p:cNvSpPr/>
          <p:nvPr/>
        </p:nvSpPr>
        <p:spPr>
          <a:xfrm>
            <a:off x="4179232" y="2406837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xmlns="" id="{380350A8-E804-934B-9E97-F7575E83516C}"/>
              </a:ext>
            </a:extLst>
          </p:cNvPr>
          <p:cNvSpPr/>
          <p:nvPr/>
        </p:nvSpPr>
        <p:spPr>
          <a:xfrm>
            <a:off x="4703362" y="2406836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4493588" y="1811971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xmlns="" id="{626F2DAD-F086-3F45-981C-F0DBD388C329}"/>
              </a:ext>
            </a:extLst>
          </p:cNvPr>
          <p:cNvCxnSpPr>
            <a:cxnSpLocks/>
          </p:cNvCxnSpPr>
          <p:nvPr/>
        </p:nvCxnSpPr>
        <p:spPr>
          <a:xfrm>
            <a:off x="5013913" y="1811972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6" name="Oval 195">
            <a:extLst>
              <a:ext uri="{FF2B5EF4-FFF2-40B4-BE49-F238E27FC236}">
                <a16:creationId xmlns:a16="http://schemas.microsoft.com/office/drawing/2014/main" xmlns="" id="{76068EE6-25DC-684D-A2D8-EF2A7AA47A95}"/>
              </a:ext>
            </a:extLst>
          </p:cNvPr>
          <p:cNvSpPr/>
          <p:nvPr/>
        </p:nvSpPr>
        <p:spPr>
          <a:xfrm>
            <a:off x="7693279" y="2533985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xmlns="" id="{F2EBCAA7-121E-334E-8A2D-98345B1A7B68}"/>
              </a:ext>
            </a:extLst>
          </p:cNvPr>
          <p:cNvSpPr/>
          <p:nvPr/>
        </p:nvSpPr>
        <p:spPr>
          <a:xfrm>
            <a:off x="8215763" y="2533984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xmlns="" id="{BDECED86-4BB4-6C44-AF66-27196F2B29EB}"/>
              </a:ext>
            </a:extLst>
          </p:cNvPr>
          <p:cNvSpPr/>
          <p:nvPr/>
        </p:nvSpPr>
        <p:spPr>
          <a:xfrm>
            <a:off x="8903122" y="2419774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xmlns="" id="{16E76280-D7B0-AE4D-89F5-7DFDDD2D24D0}"/>
              </a:ext>
            </a:extLst>
          </p:cNvPr>
          <p:cNvCxnSpPr>
            <a:cxnSpLocks/>
          </p:cNvCxnSpPr>
          <p:nvPr/>
        </p:nvCxnSpPr>
        <p:spPr>
          <a:xfrm>
            <a:off x="8003830" y="1943634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xmlns="" id="{00AC0B36-743D-9347-9154-15AF69709BAE}"/>
              </a:ext>
            </a:extLst>
          </p:cNvPr>
          <p:cNvCxnSpPr>
            <a:cxnSpLocks/>
          </p:cNvCxnSpPr>
          <p:nvPr/>
        </p:nvCxnSpPr>
        <p:spPr>
          <a:xfrm>
            <a:off x="8524155" y="1943635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1" name="Oval 200">
            <a:extLst>
              <a:ext uri="{FF2B5EF4-FFF2-40B4-BE49-F238E27FC236}">
                <a16:creationId xmlns:a16="http://schemas.microsoft.com/office/drawing/2014/main" xmlns="" id="{AC556A76-4643-9E45-BDCF-083A99ACD153}"/>
              </a:ext>
            </a:extLst>
          </p:cNvPr>
          <p:cNvSpPr/>
          <p:nvPr/>
        </p:nvSpPr>
        <p:spPr>
          <a:xfrm>
            <a:off x="8967447" y="2474976"/>
            <a:ext cx="177830" cy="16563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xmlns="" id="{B4A3F9ED-EF34-5646-BE8E-3C7D0EA7F8A1}"/>
              </a:ext>
            </a:extLst>
          </p:cNvPr>
          <p:cNvSpPr/>
          <p:nvPr/>
        </p:nvSpPr>
        <p:spPr>
          <a:xfrm>
            <a:off x="6652203" y="2419773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>
            <a:extLst>
              <a:ext uri="{FF2B5EF4-FFF2-40B4-BE49-F238E27FC236}">
                <a16:creationId xmlns:a16="http://schemas.microsoft.com/office/drawing/2014/main" xmlns="" id="{380350A8-E804-934B-9E97-F7575E83516C}"/>
              </a:ext>
            </a:extLst>
          </p:cNvPr>
          <p:cNvSpPr/>
          <p:nvPr/>
        </p:nvSpPr>
        <p:spPr>
          <a:xfrm>
            <a:off x="7176333" y="2419772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6966559" y="1824907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xmlns="" id="{626F2DAD-F086-3F45-981C-F0DBD388C329}"/>
              </a:ext>
            </a:extLst>
          </p:cNvPr>
          <p:cNvCxnSpPr>
            <a:cxnSpLocks/>
          </p:cNvCxnSpPr>
          <p:nvPr/>
        </p:nvCxnSpPr>
        <p:spPr>
          <a:xfrm>
            <a:off x="7486884" y="1824908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6" name="Oval 205">
            <a:extLst>
              <a:ext uri="{FF2B5EF4-FFF2-40B4-BE49-F238E27FC236}">
                <a16:creationId xmlns:a16="http://schemas.microsoft.com/office/drawing/2014/main" xmlns="" id="{BDECED86-4BB4-6C44-AF66-27196F2B29EB}"/>
              </a:ext>
            </a:extLst>
          </p:cNvPr>
          <p:cNvSpPr/>
          <p:nvPr/>
        </p:nvSpPr>
        <p:spPr>
          <a:xfrm>
            <a:off x="4191420" y="4040236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xmlns="" id="{AC556A76-4643-9E45-BDCF-083A99ACD153}"/>
              </a:ext>
            </a:extLst>
          </p:cNvPr>
          <p:cNvSpPr/>
          <p:nvPr/>
        </p:nvSpPr>
        <p:spPr>
          <a:xfrm>
            <a:off x="4255745" y="4095438"/>
            <a:ext cx="177830" cy="16563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xmlns="" id="{68FEEDE5-2116-8540-A359-D3684F8A392F}"/>
              </a:ext>
            </a:extLst>
          </p:cNvPr>
          <p:cNvSpPr/>
          <p:nvPr/>
        </p:nvSpPr>
        <p:spPr>
          <a:xfrm>
            <a:off x="6722705" y="4201464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>
            <a:extLst>
              <a:ext uri="{FF2B5EF4-FFF2-40B4-BE49-F238E27FC236}">
                <a16:creationId xmlns:a16="http://schemas.microsoft.com/office/drawing/2014/main" xmlns="" id="{9BCD4A77-5206-1848-B842-6DF0F32CBBC0}"/>
              </a:ext>
            </a:extLst>
          </p:cNvPr>
          <p:cNvSpPr/>
          <p:nvPr/>
        </p:nvSpPr>
        <p:spPr>
          <a:xfrm>
            <a:off x="6788729" y="4247838"/>
            <a:ext cx="177830" cy="16563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>
            <a:extLst>
              <a:ext uri="{FF2B5EF4-FFF2-40B4-BE49-F238E27FC236}">
                <a16:creationId xmlns:a16="http://schemas.microsoft.com/office/drawing/2014/main" xmlns="" id="{BDECED86-4BB4-6C44-AF66-27196F2B29EB}"/>
              </a:ext>
            </a:extLst>
          </p:cNvPr>
          <p:cNvSpPr/>
          <p:nvPr/>
        </p:nvSpPr>
        <p:spPr>
          <a:xfrm>
            <a:off x="8884940" y="4063442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>
            <a:extLst>
              <a:ext uri="{FF2B5EF4-FFF2-40B4-BE49-F238E27FC236}">
                <a16:creationId xmlns:a16="http://schemas.microsoft.com/office/drawing/2014/main" xmlns="" id="{AC556A76-4643-9E45-BDCF-083A99ACD153}"/>
              </a:ext>
            </a:extLst>
          </p:cNvPr>
          <p:cNvSpPr/>
          <p:nvPr/>
        </p:nvSpPr>
        <p:spPr>
          <a:xfrm>
            <a:off x="8949265" y="4118644"/>
            <a:ext cx="177830" cy="16563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xmlns="" id="{70479A7B-5104-5247-8789-99FD5D20B9D2}"/>
              </a:ext>
            </a:extLst>
          </p:cNvPr>
          <p:cNvSpPr/>
          <p:nvPr/>
        </p:nvSpPr>
        <p:spPr>
          <a:xfrm>
            <a:off x="5185891" y="5888927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xmlns="" id="{C84633E4-8058-8542-A6B0-E3C5DD56B92A}"/>
              </a:ext>
            </a:extLst>
          </p:cNvPr>
          <p:cNvCxnSpPr>
            <a:cxnSpLocks/>
          </p:cNvCxnSpPr>
          <p:nvPr/>
        </p:nvCxnSpPr>
        <p:spPr>
          <a:xfrm>
            <a:off x="5492637" y="5310095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4" name="Oval 223">
            <a:extLst>
              <a:ext uri="{FF2B5EF4-FFF2-40B4-BE49-F238E27FC236}">
                <a16:creationId xmlns:a16="http://schemas.microsoft.com/office/drawing/2014/main" xmlns="" id="{D5E33BA7-AC47-1543-A9B4-1A40B6900EEE}"/>
              </a:ext>
            </a:extLst>
          </p:cNvPr>
          <p:cNvSpPr/>
          <p:nvPr/>
        </p:nvSpPr>
        <p:spPr>
          <a:xfrm>
            <a:off x="5250216" y="5944129"/>
            <a:ext cx="177830" cy="16563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>
            <a:extLst>
              <a:ext uri="{FF2B5EF4-FFF2-40B4-BE49-F238E27FC236}">
                <a16:creationId xmlns:a16="http://schemas.microsoft.com/office/drawing/2014/main" xmlns="" id="{B4A3F9ED-EF34-5646-BE8E-3C7D0EA7F8A1}"/>
              </a:ext>
            </a:extLst>
          </p:cNvPr>
          <p:cNvSpPr/>
          <p:nvPr/>
        </p:nvSpPr>
        <p:spPr>
          <a:xfrm>
            <a:off x="1969508" y="5762211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>
            <a:extLst>
              <a:ext uri="{FF2B5EF4-FFF2-40B4-BE49-F238E27FC236}">
                <a16:creationId xmlns:a16="http://schemas.microsoft.com/office/drawing/2014/main" xmlns="" id="{380350A8-E804-934B-9E97-F7575E83516C}"/>
              </a:ext>
            </a:extLst>
          </p:cNvPr>
          <p:cNvSpPr/>
          <p:nvPr/>
        </p:nvSpPr>
        <p:spPr>
          <a:xfrm>
            <a:off x="2493638" y="5762210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2283864" y="5167345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xmlns="" id="{626F2DAD-F086-3F45-981C-F0DBD388C329}"/>
              </a:ext>
            </a:extLst>
          </p:cNvPr>
          <p:cNvCxnSpPr>
            <a:cxnSpLocks/>
          </p:cNvCxnSpPr>
          <p:nvPr/>
        </p:nvCxnSpPr>
        <p:spPr>
          <a:xfrm>
            <a:off x="2804189" y="5167346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0" name="Oval 229">
            <a:extLst>
              <a:ext uri="{FF2B5EF4-FFF2-40B4-BE49-F238E27FC236}">
                <a16:creationId xmlns:a16="http://schemas.microsoft.com/office/drawing/2014/main" xmlns="" id="{B4A3F9ED-EF34-5646-BE8E-3C7D0EA7F8A1}"/>
              </a:ext>
            </a:extLst>
          </p:cNvPr>
          <p:cNvSpPr/>
          <p:nvPr/>
        </p:nvSpPr>
        <p:spPr>
          <a:xfrm>
            <a:off x="4161050" y="5762212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xmlns="" id="{380350A8-E804-934B-9E97-F7575E83516C}"/>
              </a:ext>
            </a:extLst>
          </p:cNvPr>
          <p:cNvSpPr/>
          <p:nvPr/>
        </p:nvSpPr>
        <p:spPr>
          <a:xfrm>
            <a:off x="4685180" y="5762211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4475406" y="5167346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xmlns="" id="{626F2DAD-F086-3F45-981C-F0DBD388C329}"/>
              </a:ext>
            </a:extLst>
          </p:cNvPr>
          <p:cNvCxnSpPr>
            <a:cxnSpLocks/>
          </p:cNvCxnSpPr>
          <p:nvPr/>
        </p:nvCxnSpPr>
        <p:spPr>
          <a:xfrm>
            <a:off x="4995731" y="5167347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8" name="Oval 237">
            <a:extLst>
              <a:ext uri="{FF2B5EF4-FFF2-40B4-BE49-F238E27FC236}">
                <a16:creationId xmlns:a16="http://schemas.microsoft.com/office/drawing/2014/main" xmlns="" id="{76068EE6-25DC-684D-A2D8-EF2A7AA47A95}"/>
              </a:ext>
            </a:extLst>
          </p:cNvPr>
          <p:cNvSpPr/>
          <p:nvPr/>
        </p:nvSpPr>
        <p:spPr>
          <a:xfrm>
            <a:off x="7675097" y="5889360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>
            <a:extLst>
              <a:ext uri="{FF2B5EF4-FFF2-40B4-BE49-F238E27FC236}">
                <a16:creationId xmlns:a16="http://schemas.microsoft.com/office/drawing/2014/main" xmlns="" id="{F2EBCAA7-121E-334E-8A2D-98345B1A7B68}"/>
              </a:ext>
            </a:extLst>
          </p:cNvPr>
          <p:cNvSpPr/>
          <p:nvPr/>
        </p:nvSpPr>
        <p:spPr>
          <a:xfrm>
            <a:off x="8197581" y="5889359"/>
            <a:ext cx="310551" cy="27604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>
            <a:extLst>
              <a:ext uri="{FF2B5EF4-FFF2-40B4-BE49-F238E27FC236}">
                <a16:creationId xmlns:a16="http://schemas.microsoft.com/office/drawing/2014/main" xmlns="" id="{BDECED86-4BB4-6C44-AF66-27196F2B29EB}"/>
              </a:ext>
            </a:extLst>
          </p:cNvPr>
          <p:cNvSpPr/>
          <p:nvPr/>
        </p:nvSpPr>
        <p:spPr>
          <a:xfrm>
            <a:off x="8884940" y="5775149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xmlns="" id="{16E76280-D7B0-AE4D-89F5-7DFDDD2D24D0}"/>
              </a:ext>
            </a:extLst>
          </p:cNvPr>
          <p:cNvCxnSpPr>
            <a:cxnSpLocks/>
          </p:cNvCxnSpPr>
          <p:nvPr/>
        </p:nvCxnSpPr>
        <p:spPr>
          <a:xfrm>
            <a:off x="7985648" y="5299009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xmlns="" id="{00AC0B36-743D-9347-9154-15AF69709BAE}"/>
              </a:ext>
            </a:extLst>
          </p:cNvPr>
          <p:cNvCxnSpPr>
            <a:cxnSpLocks/>
          </p:cNvCxnSpPr>
          <p:nvPr/>
        </p:nvCxnSpPr>
        <p:spPr>
          <a:xfrm>
            <a:off x="8505973" y="5299010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4" name="Oval 243">
            <a:extLst>
              <a:ext uri="{FF2B5EF4-FFF2-40B4-BE49-F238E27FC236}">
                <a16:creationId xmlns:a16="http://schemas.microsoft.com/office/drawing/2014/main" xmlns="" id="{AC556A76-4643-9E45-BDCF-083A99ACD153}"/>
              </a:ext>
            </a:extLst>
          </p:cNvPr>
          <p:cNvSpPr/>
          <p:nvPr/>
        </p:nvSpPr>
        <p:spPr>
          <a:xfrm>
            <a:off x="8949265" y="5830351"/>
            <a:ext cx="177830" cy="16563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>
            <a:extLst>
              <a:ext uri="{FF2B5EF4-FFF2-40B4-BE49-F238E27FC236}">
                <a16:creationId xmlns:a16="http://schemas.microsoft.com/office/drawing/2014/main" xmlns="" id="{B4A3F9ED-EF34-5646-BE8E-3C7D0EA7F8A1}"/>
              </a:ext>
            </a:extLst>
          </p:cNvPr>
          <p:cNvSpPr/>
          <p:nvPr/>
        </p:nvSpPr>
        <p:spPr>
          <a:xfrm>
            <a:off x="6634021" y="5775148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>
            <a:extLst>
              <a:ext uri="{FF2B5EF4-FFF2-40B4-BE49-F238E27FC236}">
                <a16:creationId xmlns:a16="http://schemas.microsoft.com/office/drawing/2014/main" xmlns="" id="{380350A8-E804-934B-9E97-F7575E83516C}"/>
              </a:ext>
            </a:extLst>
          </p:cNvPr>
          <p:cNvSpPr/>
          <p:nvPr/>
        </p:nvSpPr>
        <p:spPr>
          <a:xfrm>
            <a:off x="7158151" y="5775147"/>
            <a:ext cx="310551" cy="276045"/>
          </a:xfrm>
          <a:prstGeom prst="ellipse">
            <a:avLst/>
          </a:prstGeom>
          <a:solidFill>
            <a:srgbClr val="FF2F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xmlns="" id="{DEF64E25-7C99-BD47-882D-9CF0B38645E3}"/>
              </a:ext>
            </a:extLst>
          </p:cNvPr>
          <p:cNvCxnSpPr>
            <a:cxnSpLocks/>
          </p:cNvCxnSpPr>
          <p:nvPr/>
        </p:nvCxnSpPr>
        <p:spPr>
          <a:xfrm>
            <a:off x="6948377" y="5180282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xmlns="" id="{626F2DAD-F086-3F45-981C-F0DBD388C329}"/>
              </a:ext>
            </a:extLst>
          </p:cNvPr>
          <p:cNvCxnSpPr>
            <a:cxnSpLocks/>
          </p:cNvCxnSpPr>
          <p:nvPr/>
        </p:nvCxnSpPr>
        <p:spPr>
          <a:xfrm>
            <a:off x="7468702" y="5180283"/>
            <a:ext cx="0" cy="78724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06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31936">
            <a:off x="11235006" y="3556040"/>
            <a:ext cx="1614066" cy="73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0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</TotalTime>
  <Words>230</Words>
  <Application>Microsoft Office PowerPoint</Application>
  <PresentationFormat>Widescreen</PresentationFormat>
  <Paragraphs>100</Paragraphs>
  <Slides>13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Sassoon Infant Rg</vt:lpstr>
      <vt:lpstr>Twinkl Cursive Looped</vt:lpstr>
      <vt:lpstr>Office Theme</vt:lpstr>
      <vt:lpstr>Walt</vt:lpstr>
      <vt:lpstr>Wilf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Need to know information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Recorders</dc:title>
  <dc:creator>Andrew Lawson</dc:creator>
  <cp:lastModifiedBy>Andrew Lawson</cp:lastModifiedBy>
  <cp:revision>39</cp:revision>
  <cp:lastPrinted>2019-10-15T09:09:49Z</cp:lastPrinted>
  <dcterms:created xsi:type="dcterms:W3CDTF">2019-10-14T20:48:02Z</dcterms:created>
  <dcterms:modified xsi:type="dcterms:W3CDTF">2020-03-18T15:31:31Z</dcterms:modified>
</cp:coreProperties>
</file>