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2F363-3E72-ED4D-BBEE-D214D48FBDC4}" v="84" dt="2020-10-21T20:45:54.8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3" autoAdjust="0"/>
    <p:restoredTop sz="94624"/>
  </p:normalViewPr>
  <p:slideViewPr>
    <p:cSldViewPr snapToGrid="0" snapToObjects="1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w Lawson" userId="403e073e-a936-4415-8a09-ce132b62e1bd" providerId="ADAL" clId="{A962F363-3E72-ED4D-BBEE-D214D48FBDC4}"/>
    <pc:docChg chg="undo custSel mod addSld delSld modSld sldOrd">
      <pc:chgData name="Andrew Lawson" userId="403e073e-a936-4415-8a09-ce132b62e1bd" providerId="ADAL" clId="{A962F363-3E72-ED4D-BBEE-D214D48FBDC4}" dt="2020-10-21T20:45:54.837" v="498"/>
      <pc:docMkLst>
        <pc:docMk/>
      </pc:docMkLst>
      <pc:sldChg chg="addSp delSp modSp mod ord setClrOvrMap">
        <pc:chgData name="Andrew Lawson" userId="403e073e-a936-4415-8a09-ce132b62e1bd" providerId="ADAL" clId="{A962F363-3E72-ED4D-BBEE-D214D48FBDC4}" dt="2020-10-21T19:07:18.710" v="53" actId="478"/>
        <pc:sldMkLst>
          <pc:docMk/>
          <pc:sldMk cId="3916422341" sldId="257"/>
        </pc:sldMkLst>
        <pc:spChg chg="mod">
          <ac:chgData name="Andrew Lawson" userId="403e073e-a936-4415-8a09-ce132b62e1bd" providerId="ADAL" clId="{A962F363-3E72-ED4D-BBEE-D214D48FBDC4}" dt="2020-10-21T18:49:31.491" v="13" actId="26606"/>
          <ac:spMkLst>
            <pc:docMk/>
            <pc:sldMk cId="3916422341" sldId="257"/>
            <ac:spMk id="2" creationId="{53597BAC-DE8F-7643-8382-FECA6475802A}"/>
          </ac:spMkLst>
        </pc:spChg>
        <pc:spChg chg="add del mod">
          <ac:chgData name="Andrew Lawson" userId="403e073e-a936-4415-8a09-ce132b62e1bd" providerId="ADAL" clId="{A962F363-3E72-ED4D-BBEE-D214D48FBDC4}" dt="2020-10-21T19:07:18.710" v="53" actId="478"/>
          <ac:spMkLst>
            <pc:docMk/>
            <pc:sldMk cId="3916422341" sldId="257"/>
            <ac:spMk id="3" creationId="{BF72B3C6-43A9-694E-AEC7-24053BE41E3D}"/>
          </ac:spMkLst>
        </pc:spChg>
        <pc:spChg chg="add del mod">
          <ac:chgData name="Andrew Lawson" userId="403e073e-a936-4415-8a09-ce132b62e1bd" providerId="ADAL" clId="{A962F363-3E72-ED4D-BBEE-D214D48FBDC4}" dt="2020-10-21T19:07:18.710" v="53" actId="478"/>
          <ac:spMkLst>
            <pc:docMk/>
            <pc:sldMk cId="3916422341" sldId="257"/>
            <ac:spMk id="5" creationId="{4DBBE5B0-649C-8F40-849D-75E29BB989F8}"/>
          </ac:spMkLst>
        </pc:spChg>
        <pc:spChg chg="add mod">
          <ac:chgData name="Andrew Lawson" userId="403e073e-a936-4415-8a09-ce132b62e1bd" providerId="ADAL" clId="{A962F363-3E72-ED4D-BBEE-D214D48FBDC4}" dt="2020-10-21T19:07:16.018" v="52"/>
          <ac:spMkLst>
            <pc:docMk/>
            <pc:sldMk cId="3916422341" sldId="257"/>
            <ac:spMk id="10" creationId="{FE08BF49-5F72-DD4C-B7BB-B925434A4247}"/>
          </ac:spMkLst>
        </pc:spChg>
        <pc:spChg chg="del">
          <ac:chgData name="Andrew Lawson" userId="403e073e-a936-4415-8a09-ce132b62e1bd" providerId="ADAL" clId="{A962F363-3E72-ED4D-BBEE-D214D48FBDC4}" dt="2020-10-21T18:49:31.491" v="13" actId="26606"/>
          <ac:spMkLst>
            <pc:docMk/>
            <pc:sldMk cId="3916422341" sldId="257"/>
            <ac:spMk id="142" creationId="{C5E6CFF1-2F42-4E10-9A97-F116F46F53FE}"/>
          </ac:spMkLst>
        </pc:spChg>
        <pc:picChg chg="add">
          <ac:chgData name="Andrew Lawson" userId="403e073e-a936-4415-8a09-ce132b62e1bd" providerId="ADAL" clId="{A962F363-3E72-ED4D-BBEE-D214D48FBDC4}" dt="2020-10-21T18:49:31.491" v="13" actId="26606"/>
          <ac:picMkLst>
            <pc:docMk/>
            <pc:sldMk cId="3916422341" sldId="257"/>
            <ac:picMk id="192" creationId="{54DDEBDD-D8BD-41A6-8A0D-B00E3768B0F9}"/>
          </ac:picMkLst>
        </pc:picChg>
        <pc:picChg chg="mod ord">
          <ac:chgData name="Andrew Lawson" userId="403e073e-a936-4415-8a09-ce132b62e1bd" providerId="ADAL" clId="{A962F363-3E72-ED4D-BBEE-D214D48FBDC4}" dt="2020-10-21T18:49:31.491" v="13" actId="26606"/>
          <ac:picMkLst>
            <pc:docMk/>
            <pc:sldMk cId="3916422341" sldId="257"/>
            <ac:picMk id="2050" creationId="{00000000-0000-0000-0000-000000000000}"/>
          </ac:picMkLst>
        </pc:picChg>
        <pc:cxnChg chg="del">
          <ac:chgData name="Andrew Lawson" userId="403e073e-a936-4415-8a09-ce132b62e1bd" providerId="ADAL" clId="{A962F363-3E72-ED4D-BBEE-D214D48FBDC4}" dt="2020-10-21T18:49:31.491" v="13" actId="26606"/>
          <ac:cxnSpMkLst>
            <pc:docMk/>
            <pc:sldMk cId="3916422341" sldId="257"/>
            <ac:cxnSpMk id="144" creationId="{67182200-4859-4C8D-BCBB-55B245C28BA3}"/>
          </ac:cxnSpMkLst>
        </pc:cxnChg>
      </pc:sldChg>
      <pc:sldChg chg="addSp delSp modSp mod setClrOvrMap">
        <pc:chgData name="Andrew Lawson" userId="403e073e-a936-4415-8a09-ce132b62e1bd" providerId="ADAL" clId="{A962F363-3E72-ED4D-BBEE-D214D48FBDC4}" dt="2020-10-21T18:54:07.861" v="30" actId="5793"/>
        <pc:sldMkLst>
          <pc:docMk/>
          <pc:sldMk cId="782797103" sldId="258"/>
        </pc:sldMkLst>
        <pc:spChg chg="mod">
          <ac:chgData name="Andrew Lawson" userId="403e073e-a936-4415-8a09-ce132b62e1bd" providerId="ADAL" clId="{A962F363-3E72-ED4D-BBEE-D214D48FBDC4}" dt="2020-10-21T18:54:03.479" v="29" actId="403"/>
          <ac:spMkLst>
            <pc:docMk/>
            <pc:sldMk cId="782797103" sldId="258"/>
            <ac:spMk id="4" creationId="{97346CAF-AC80-BF41-BD68-2F2F21AC44F7}"/>
          </ac:spMkLst>
        </pc:spChg>
        <pc:spChg chg="add del">
          <ac:chgData name="Andrew Lawson" userId="403e073e-a936-4415-8a09-ce132b62e1bd" providerId="ADAL" clId="{A962F363-3E72-ED4D-BBEE-D214D48FBDC4}" dt="2020-10-21T18:49:19.913" v="12" actId="26606"/>
          <ac:spMkLst>
            <pc:docMk/>
            <pc:sldMk cId="782797103" sldId="258"/>
            <ac:spMk id="73" creationId="{233F6408-E1FB-40EE-933F-488D38CCC73F}"/>
          </ac:spMkLst>
        </pc:spChg>
        <pc:spChg chg="add del">
          <ac:chgData name="Andrew Lawson" userId="403e073e-a936-4415-8a09-ce132b62e1bd" providerId="ADAL" clId="{A962F363-3E72-ED4D-BBEE-D214D48FBDC4}" dt="2020-10-21T18:49:19.913" v="12" actId="26606"/>
          <ac:spMkLst>
            <pc:docMk/>
            <pc:sldMk cId="782797103" sldId="258"/>
            <ac:spMk id="75" creationId="{F055C0C5-567C-4C02-83F3-B427BC740697}"/>
          </ac:spMkLst>
        </pc:spChg>
        <pc:spChg chg="add del">
          <ac:chgData name="Andrew Lawson" userId="403e073e-a936-4415-8a09-ce132b62e1bd" providerId="ADAL" clId="{A962F363-3E72-ED4D-BBEE-D214D48FBDC4}" dt="2020-10-21T18:49:19.913" v="12" actId="26606"/>
          <ac:spMkLst>
            <pc:docMk/>
            <pc:sldMk cId="782797103" sldId="258"/>
            <ac:spMk id="77" creationId="{E48B6BD6-5DED-4B86-A4B3-D35037F68FC4}"/>
          </ac:spMkLst>
        </pc:spChg>
        <pc:spChg chg="add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95" creationId="{8FC9BE17-9A7B-462D-AE50-3D8777387304}"/>
          </ac:spMkLst>
        </pc:spChg>
        <pc:spChg chg="add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97" creationId="{3EBE8569-6AEC-4B8C-8D53-2DE337CDBA65}"/>
          </ac:spMkLst>
        </pc:spChg>
        <pc:spChg chg="add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99" creationId="{55D4142C-5077-457F-A6AD-3FECFDB39685}"/>
          </ac:spMkLst>
        </pc:spChg>
        <pc:spChg chg="add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101" creationId="{7A5F0580-5EE9-419F-96EE-B6529EF6E7D0}"/>
          </ac:spMkLst>
        </pc:spChg>
        <pc:spChg chg="add del">
          <ac:chgData name="Andrew Lawson" userId="403e073e-a936-4415-8a09-ce132b62e1bd" providerId="ADAL" clId="{A962F363-3E72-ED4D-BBEE-D214D48FBDC4}" dt="2020-10-21T18:48:26.732" v="1" actId="26606"/>
          <ac:spMkLst>
            <pc:docMk/>
            <pc:sldMk cId="782797103" sldId="258"/>
            <ac:spMk id="205" creationId="{9AA72BD9-2C5A-4EDC-931F-5AA08EACA0F3}"/>
          </ac:spMkLst>
        </pc:spChg>
        <pc:spChg chg="add del">
          <ac:chgData name="Andrew Lawson" userId="403e073e-a936-4415-8a09-ce132b62e1bd" providerId="ADAL" clId="{A962F363-3E72-ED4D-BBEE-D214D48FBDC4}" dt="2020-10-21T18:48:26.732" v="1" actId="26606"/>
          <ac:spMkLst>
            <pc:docMk/>
            <pc:sldMk cId="782797103" sldId="258"/>
            <ac:spMk id="207" creationId="{DD3981AC-7B61-4947-BCF3-F7AA7FA385B9}"/>
          </ac:spMkLst>
        </pc:spChg>
        <pc:spChg chg="add del">
          <ac:chgData name="Andrew Lawson" userId="403e073e-a936-4415-8a09-ce132b62e1bd" providerId="ADAL" clId="{A962F363-3E72-ED4D-BBEE-D214D48FBDC4}" dt="2020-10-21T18:48:26.732" v="1" actId="26606"/>
          <ac:spMkLst>
            <pc:docMk/>
            <pc:sldMk cId="782797103" sldId="258"/>
            <ac:spMk id="209" creationId="{55D4142C-5077-457F-A6AD-3FECFDB39685}"/>
          </ac:spMkLst>
        </pc:spChg>
        <pc:spChg chg="add del">
          <ac:chgData name="Andrew Lawson" userId="403e073e-a936-4415-8a09-ce132b62e1bd" providerId="ADAL" clId="{A962F363-3E72-ED4D-BBEE-D214D48FBDC4}" dt="2020-10-21T18:48:26.732" v="1" actId="26606"/>
          <ac:spMkLst>
            <pc:docMk/>
            <pc:sldMk cId="782797103" sldId="258"/>
            <ac:spMk id="211" creationId="{7A5F0580-5EE9-419F-96EE-B6529EF6E7D0}"/>
          </ac:spMkLst>
        </pc:spChg>
        <pc:spChg chg="mod ord">
          <ac:chgData name="Andrew Lawson" userId="403e073e-a936-4415-8a09-ce132b62e1bd" providerId="ADAL" clId="{A962F363-3E72-ED4D-BBEE-D214D48FBDC4}" dt="2020-10-21T18:54:07.861" v="30" actId="5793"/>
          <ac:spMkLst>
            <pc:docMk/>
            <pc:sldMk cId="782797103" sldId="258"/>
            <ac:spMk id="3080" creationId="{0D34EEAD-16C7-4433-844A-03F8E97E1AAB}"/>
          </ac:spMkLst>
        </pc:spChg>
        <pc:spChg chg="add del">
          <ac:chgData name="Andrew Lawson" userId="403e073e-a936-4415-8a09-ce132b62e1bd" providerId="ADAL" clId="{A962F363-3E72-ED4D-BBEE-D214D48FBDC4}" dt="2020-10-21T18:49:09.175" v="7" actId="26606"/>
          <ac:spMkLst>
            <pc:docMk/>
            <pc:sldMk cId="782797103" sldId="258"/>
            <ac:spMk id="3086" creationId="{AFA67CD3-AB4E-4A7A-BEB8-53C445D8C44E}"/>
          </ac:spMkLst>
        </pc:spChg>
        <pc:spChg chg="add del">
          <ac:chgData name="Andrew Lawson" userId="403e073e-a936-4415-8a09-ce132b62e1bd" providerId="ADAL" clId="{A962F363-3E72-ED4D-BBEE-D214D48FBDC4}" dt="2020-10-21T18:49:09.175" v="7" actId="26606"/>
          <ac:spMkLst>
            <pc:docMk/>
            <pc:sldMk cId="782797103" sldId="258"/>
            <ac:spMk id="3088" creationId="{339C8D78-A644-462F-B674-F440635E5353}"/>
          </ac:spMkLst>
        </pc:spChg>
        <pc:spChg chg="add del">
          <ac:chgData name="Andrew Lawson" userId="403e073e-a936-4415-8a09-ce132b62e1bd" providerId="ADAL" clId="{A962F363-3E72-ED4D-BBEE-D214D48FBDC4}" dt="2020-10-21T18:49:14.682" v="9" actId="26606"/>
          <ac:spMkLst>
            <pc:docMk/>
            <pc:sldMk cId="782797103" sldId="258"/>
            <ac:spMk id="3090" creationId="{1557A916-FDD1-44A1-A7A1-70009FD6BE46}"/>
          </ac:spMkLst>
        </pc:spChg>
        <pc:spChg chg="add del">
          <ac:chgData name="Andrew Lawson" userId="403e073e-a936-4415-8a09-ce132b62e1bd" providerId="ADAL" clId="{A962F363-3E72-ED4D-BBEE-D214D48FBDC4}" dt="2020-10-21T18:49:19.896" v="11" actId="26606"/>
          <ac:spMkLst>
            <pc:docMk/>
            <pc:sldMk cId="782797103" sldId="258"/>
            <ac:spMk id="3092" creationId="{02E612C7-B066-4023-9D0A-7C54D1E33070}"/>
          </ac:spMkLst>
        </pc:spChg>
        <pc:spChg chg="add del">
          <ac:chgData name="Andrew Lawson" userId="403e073e-a936-4415-8a09-ce132b62e1bd" providerId="ADAL" clId="{A962F363-3E72-ED4D-BBEE-D214D48FBDC4}" dt="2020-10-21T18:49:19.896" v="11" actId="26606"/>
          <ac:spMkLst>
            <pc:docMk/>
            <pc:sldMk cId="782797103" sldId="258"/>
            <ac:spMk id="3093" creationId="{34CFA7DE-DC24-4883-9E7E-83830575519A}"/>
          </ac:spMkLst>
        </pc:spChg>
        <pc:spChg chg="add del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3095" creationId="{8FC9BE17-9A7B-462D-AE50-3D8777387304}"/>
          </ac:spMkLst>
        </pc:spChg>
        <pc:spChg chg="add del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3096" creationId="{3EBE8569-6AEC-4B8C-8D53-2DE337CDBA65}"/>
          </ac:spMkLst>
        </pc:spChg>
        <pc:spChg chg="add del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3097" creationId="{55D4142C-5077-457F-A6AD-3FECFDB39685}"/>
          </ac:spMkLst>
        </pc:spChg>
        <pc:spChg chg="add del">
          <ac:chgData name="Andrew Lawson" userId="403e073e-a936-4415-8a09-ce132b62e1bd" providerId="ADAL" clId="{A962F363-3E72-ED4D-BBEE-D214D48FBDC4}" dt="2020-10-21T18:53:12.136" v="20" actId="26606"/>
          <ac:spMkLst>
            <pc:docMk/>
            <pc:sldMk cId="782797103" sldId="258"/>
            <ac:spMk id="3098" creationId="{7A5F0580-5EE9-419F-96EE-B6529EF6E7D0}"/>
          </ac:spMkLst>
        </pc:spChg>
        <pc:picChg chg="add del mod">
          <ac:chgData name="Andrew Lawson" userId="403e073e-a936-4415-8a09-ce132b62e1bd" providerId="ADAL" clId="{A962F363-3E72-ED4D-BBEE-D214D48FBDC4}" dt="2020-10-21T18:51:57.390" v="18" actId="478"/>
          <ac:picMkLst>
            <pc:docMk/>
            <pc:sldMk cId="782797103" sldId="258"/>
            <ac:picMk id="2" creationId="{8E657349-BB9A-7B40-80AF-0F2F784324E3}"/>
          </ac:picMkLst>
        </pc:picChg>
        <pc:picChg chg="add mod ord">
          <ac:chgData name="Andrew Lawson" userId="403e073e-a936-4415-8a09-ce132b62e1bd" providerId="ADAL" clId="{A962F363-3E72-ED4D-BBEE-D214D48FBDC4}" dt="2020-10-21T18:53:12.136" v="20" actId="26606"/>
          <ac:picMkLst>
            <pc:docMk/>
            <pc:sldMk cId="782797103" sldId="258"/>
            <ac:picMk id="3" creationId="{3B8A0AB6-27AD-E24E-BB6A-D88E04F5E956}"/>
          </ac:picMkLst>
        </pc:picChg>
        <pc:picChg chg="del mod ord">
          <ac:chgData name="Andrew Lawson" userId="403e073e-a936-4415-8a09-ce132b62e1bd" providerId="ADAL" clId="{A962F363-3E72-ED4D-BBEE-D214D48FBDC4}" dt="2020-10-21T18:50:18.978" v="14" actId="478"/>
          <ac:picMkLst>
            <pc:docMk/>
            <pc:sldMk cId="782797103" sldId="258"/>
            <ac:picMk id="1026" creationId="{00000000-0000-0000-0000-000000000000}"/>
          </ac:picMkLst>
        </pc:picChg>
        <pc:picChg chg="add del">
          <ac:chgData name="Andrew Lawson" userId="403e073e-a936-4415-8a09-ce132b62e1bd" providerId="ADAL" clId="{A962F363-3E72-ED4D-BBEE-D214D48FBDC4}" dt="2020-10-21T18:48:38.997" v="3" actId="26606"/>
          <ac:picMkLst>
            <pc:docMk/>
            <pc:sldMk cId="782797103" sldId="258"/>
            <ac:picMk id="3082" creationId="{54DDEBDD-D8BD-41A6-8A0D-B00E3768B0F9}"/>
          </ac:picMkLst>
        </pc:picChg>
        <pc:picChg chg="add del">
          <ac:chgData name="Andrew Lawson" userId="403e073e-a936-4415-8a09-ce132b62e1bd" providerId="ADAL" clId="{A962F363-3E72-ED4D-BBEE-D214D48FBDC4}" dt="2020-10-21T18:48:42.418" v="5" actId="26606"/>
          <ac:picMkLst>
            <pc:docMk/>
            <pc:sldMk cId="782797103" sldId="258"/>
            <ac:picMk id="3084" creationId="{19AE98B8-B73A-4724-B639-017087F9239F}"/>
          </ac:picMkLst>
        </pc:picChg>
        <pc:picChg chg="add del">
          <ac:chgData name="Andrew Lawson" userId="403e073e-a936-4415-8a09-ce132b62e1bd" providerId="ADAL" clId="{A962F363-3E72-ED4D-BBEE-D214D48FBDC4}" dt="2020-10-21T18:49:09.175" v="7" actId="26606"/>
          <ac:picMkLst>
            <pc:docMk/>
            <pc:sldMk cId="782797103" sldId="258"/>
            <ac:picMk id="3087" creationId="{07CF545F-9C2E-4446-97CD-AD92990C2B68}"/>
          </ac:picMkLst>
        </pc:picChg>
      </pc:sldChg>
      <pc:sldChg chg="addSp delSp modSp mod setBg setClrOvrMap">
        <pc:chgData name="Andrew Lawson" userId="403e073e-a936-4415-8a09-ce132b62e1bd" providerId="ADAL" clId="{A962F363-3E72-ED4D-BBEE-D214D48FBDC4}" dt="2020-10-21T20:36:10.110" v="474" actId="26606"/>
        <pc:sldMkLst>
          <pc:docMk/>
          <pc:sldMk cId="2707835907" sldId="259"/>
        </pc:sldMkLst>
        <pc:spChg chg="mod">
          <ac:chgData name="Andrew Lawson" userId="403e073e-a936-4415-8a09-ce132b62e1bd" providerId="ADAL" clId="{A962F363-3E72-ED4D-BBEE-D214D48FBDC4}" dt="2020-10-21T20:36:10.110" v="474" actId="26606"/>
          <ac:spMkLst>
            <pc:docMk/>
            <pc:sldMk cId="2707835907" sldId="259"/>
            <ac:spMk id="2" creationId="{7E38452F-E6A9-0D42-92B5-C09C014FB784}"/>
          </ac:spMkLst>
        </pc:spChg>
        <pc:spChg chg="mod ord">
          <ac:chgData name="Andrew Lawson" userId="403e073e-a936-4415-8a09-ce132b62e1bd" providerId="ADAL" clId="{A962F363-3E72-ED4D-BBEE-D214D48FBDC4}" dt="2020-10-21T20:36:10.110" v="474" actId="26606"/>
          <ac:spMkLst>
            <pc:docMk/>
            <pc:sldMk cId="2707835907" sldId="259"/>
            <ac:spMk id="3" creationId="{4256D673-A0CF-4B47-BE50-DD763B59F91C}"/>
          </ac:spMkLst>
        </pc:spChg>
        <pc:spChg chg="add del">
          <ac:chgData name="Andrew Lawson" userId="403e073e-a936-4415-8a09-ce132b62e1bd" providerId="ADAL" clId="{A962F363-3E72-ED4D-BBEE-D214D48FBDC4}" dt="2020-10-21T19:04:11.652" v="43"/>
          <ac:spMkLst>
            <pc:docMk/>
            <pc:sldMk cId="2707835907" sldId="259"/>
            <ac:spMk id="5" creationId="{D3786EC0-49CC-3B49-9559-BB9CECCE9B2E}"/>
          </ac:spMkLst>
        </pc:spChg>
        <pc:spChg chg="add del">
          <ac:chgData name="Andrew Lawson" userId="403e073e-a936-4415-8a09-ce132b62e1bd" providerId="ADAL" clId="{A962F363-3E72-ED4D-BBEE-D214D48FBDC4}" dt="2020-10-21T20:35:42.903" v="469" actId="26606"/>
          <ac:spMkLst>
            <pc:docMk/>
            <pc:sldMk cId="2707835907" sldId="259"/>
            <ac:spMk id="75" creationId="{70DFA0FD-AB28-4B25-B870-4D2BBC35BA1D}"/>
          </ac:spMkLst>
        </pc:spChg>
        <pc:spChg chg="add del">
          <ac:chgData name="Andrew Lawson" userId="403e073e-a936-4415-8a09-ce132b62e1bd" providerId="ADAL" clId="{A962F363-3E72-ED4D-BBEE-D214D48FBDC4}" dt="2020-10-21T20:35:44.482" v="471" actId="26606"/>
          <ac:spMkLst>
            <pc:docMk/>
            <pc:sldMk cId="2707835907" sldId="259"/>
            <ac:spMk id="1032" creationId="{2B566528-1B12-4246-9431-5C2D7D081168}"/>
          </ac:spMkLst>
        </pc:spChg>
        <pc:spChg chg="add del">
          <ac:chgData name="Andrew Lawson" userId="403e073e-a936-4415-8a09-ce132b62e1bd" providerId="ADAL" clId="{A962F363-3E72-ED4D-BBEE-D214D48FBDC4}" dt="2020-10-21T20:35:44.482" v="471" actId="26606"/>
          <ac:spMkLst>
            <pc:docMk/>
            <pc:sldMk cId="2707835907" sldId="259"/>
            <ac:spMk id="1033" creationId="{D3F51FEB-38FB-4F6C-9F7B-2F2AFAB65463}"/>
          </ac:spMkLst>
        </pc:spChg>
        <pc:spChg chg="add del">
          <ac:chgData name="Andrew Lawson" userId="403e073e-a936-4415-8a09-ce132b62e1bd" providerId="ADAL" clId="{A962F363-3E72-ED4D-BBEE-D214D48FBDC4}" dt="2020-10-21T20:35:44.482" v="471" actId="26606"/>
          <ac:spMkLst>
            <pc:docMk/>
            <pc:sldMk cId="2707835907" sldId="259"/>
            <ac:spMk id="1034" creationId="{1E547BA6-BAE0-43BB-A7CA-60F69CE252F0}"/>
          </ac:spMkLst>
        </pc:spChg>
        <pc:spChg chg="add del">
          <ac:chgData name="Andrew Lawson" userId="403e073e-a936-4415-8a09-ce132b62e1bd" providerId="ADAL" clId="{A962F363-3E72-ED4D-BBEE-D214D48FBDC4}" dt="2020-10-21T20:36:10.098" v="473" actId="26606"/>
          <ac:spMkLst>
            <pc:docMk/>
            <pc:sldMk cId="2707835907" sldId="259"/>
            <ac:spMk id="1038" creationId="{CF62D2A7-8207-488C-9F46-316BA81A16C8}"/>
          </ac:spMkLst>
        </pc:spChg>
        <pc:spChg chg="add del">
          <ac:chgData name="Andrew Lawson" userId="403e073e-a936-4415-8a09-ce132b62e1bd" providerId="ADAL" clId="{A962F363-3E72-ED4D-BBEE-D214D48FBDC4}" dt="2020-10-21T19:05:24.590" v="47" actId="26606"/>
          <ac:spMkLst>
            <pc:docMk/>
            <pc:sldMk cId="2707835907" sldId="259"/>
            <ac:spMk id="5124" creationId="{9228552E-C8B1-4A80-8448-0787CE0FC704}"/>
          </ac:spMkLst>
        </pc:spChg>
        <pc:grpChg chg="add del">
          <ac:chgData name="Andrew Lawson" userId="403e073e-a936-4415-8a09-ce132b62e1bd" providerId="ADAL" clId="{A962F363-3E72-ED4D-BBEE-D214D48FBDC4}" dt="2020-10-21T20:35:42.903" v="469" actId="26606"/>
          <ac:grpSpMkLst>
            <pc:docMk/>
            <pc:sldMk cId="2707835907" sldId="259"/>
            <ac:grpSpMk id="77" creationId="{0D628DFB-9CD1-4E2B-8B44-9FDF7E80F6D9}"/>
          </ac:grpSpMkLst>
        </pc:grpChg>
        <pc:grpChg chg="add del">
          <ac:chgData name="Andrew Lawson" userId="403e073e-a936-4415-8a09-ce132b62e1bd" providerId="ADAL" clId="{A962F363-3E72-ED4D-BBEE-D214D48FBDC4}" dt="2020-10-21T20:35:44.482" v="471" actId="26606"/>
          <ac:grpSpMkLst>
            <pc:docMk/>
            <pc:sldMk cId="2707835907" sldId="259"/>
            <ac:grpSpMk id="1035" creationId="{07EAA094-9CF6-4695-958A-33D9BCAA9474}"/>
          </ac:grpSpMkLst>
        </pc:grpChg>
        <pc:picChg chg="add del mod">
          <ac:chgData name="Andrew Lawson" userId="403e073e-a936-4415-8a09-ce132b62e1bd" providerId="ADAL" clId="{A962F363-3E72-ED4D-BBEE-D214D48FBDC4}" dt="2020-10-21T19:00:45.087" v="41" actId="478"/>
          <ac:picMkLst>
            <pc:docMk/>
            <pc:sldMk cId="2707835907" sldId="259"/>
            <ac:picMk id="4" creationId="{5E3BF450-EB8D-C34B-A78A-BE72D05BD2D1}"/>
          </ac:picMkLst>
        </pc:picChg>
        <pc:picChg chg="add del mod">
          <ac:chgData name="Andrew Lawson" userId="403e073e-a936-4415-8a09-ce132b62e1bd" providerId="ADAL" clId="{A962F363-3E72-ED4D-BBEE-D214D48FBDC4}" dt="2020-10-21T19:14:06.815" v="61" actId="478"/>
          <ac:picMkLst>
            <pc:docMk/>
            <pc:sldMk cId="2707835907" sldId="259"/>
            <ac:picMk id="7" creationId="{A809F75D-7E64-914C-9D1F-5CBAC94228A5}"/>
          </ac:picMkLst>
        </pc:picChg>
        <pc:picChg chg="add mod ord">
          <ac:chgData name="Andrew Lawson" userId="403e073e-a936-4415-8a09-ce132b62e1bd" providerId="ADAL" clId="{A962F363-3E72-ED4D-BBEE-D214D48FBDC4}" dt="2020-10-21T20:36:10.110" v="474" actId="26606"/>
          <ac:picMkLst>
            <pc:docMk/>
            <pc:sldMk cId="2707835907" sldId="259"/>
            <ac:picMk id="8" creationId="{382389C8-689A-5048-8A61-544DEFBE9989}"/>
          </ac:picMkLst>
        </pc:picChg>
        <pc:picChg chg="add del mod">
          <ac:chgData name="Andrew Lawson" userId="403e073e-a936-4415-8a09-ce132b62e1bd" providerId="ADAL" clId="{A962F363-3E72-ED4D-BBEE-D214D48FBDC4}" dt="2020-10-21T20:35:31.583" v="465" actId="478"/>
          <ac:picMkLst>
            <pc:docMk/>
            <pc:sldMk cId="2707835907" sldId="259"/>
            <ac:picMk id="1028" creationId="{68F1A6AB-AF25-6E41-86D0-486F98FA20CC}"/>
          </ac:picMkLst>
        </pc:picChg>
        <pc:cxnChg chg="add del">
          <ac:chgData name="Andrew Lawson" userId="403e073e-a936-4415-8a09-ce132b62e1bd" providerId="ADAL" clId="{A962F363-3E72-ED4D-BBEE-D214D48FBDC4}" dt="2020-10-21T20:35:03.415" v="464" actId="26606"/>
          <ac:cxnSpMkLst>
            <pc:docMk/>
            <pc:sldMk cId="2707835907" sldId="259"/>
            <ac:cxnSpMk id="73" creationId="{A7F400EE-A8A5-48AF-B4D6-291B52C6F0B0}"/>
          </ac:cxnSpMkLst>
        </pc:cxnChg>
        <pc:cxnChg chg="add del">
          <ac:chgData name="Andrew Lawson" userId="403e073e-a936-4415-8a09-ce132b62e1bd" providerId="ADAL" clId="{A962F363-3E72-ED4D-BBEE-D214D48FBDC4}" dt="2020-10-21T20:35:03.404" v="463" actId="26606"/>
          <ac:cxnSpMkLst>
            <pc:docMk/>
            <pc:sldMk cId="2707835907" sldId="259"/>
            <ac:cxnSpMk id="137" creationId="{A7F400EE-A8A5-48AF-B4D6-291B52C6F0B0}"/>
          </ac:cxnSpMkLst>
        </pc:cxnChg>
        <pc:cxnChg chg="add del">
          <ac:chgData name="Andrew Lawson" userId="403e073e-a936-4415-8a09-ce132b62e1bd" providerId="ADAL" clId="{A962F363-3E72-ED4D-BBEE-D214D48FBDC4}" dt="2020-10-21T20:36:10.110" v="474" actId="26606"/>
          <ac:cxnSpMkLst>
            <pc:docMk/>
            <pc:sldMk cId="2707835907" sldId="259"/>
            <ac:cxnSpMk id="1030" creationId="{E4A809D5-3600-46D4-A466-67F2349A54FB}"/>
          </ac:cxnSpMkLst>
        </pc:cxnChg>
      </pc:sldChg>
      <pc:sldChg chg="addSp modSp mod setBg">
        <pc:chgData name="Andrew Lawson" userId="403e073e-a936-4415-8a09-ce132b62e1bd" providerId="ADAL" clId="{A962F363-3E72-ED4D-BBEE-D214D48FBDC4}" dt="2020-10-21T18:56:08.194" v="36" actId="26606"/>
        <pc:sldMkLst>
          <pc:docMk/>
          <pc:sldMk cId="3251174168" sldId="261"/>
        </pc:sldMkLst>
        <pc:spChg chg="add">
          <ac:chgData name="Andrew Lawson" userId="403e073e-a936-4415-8a09-ce132b62e1bd" providerId="ADAL" clId="{A962F363-3E72-ED4D-BBEE-D214D48FBDC4}" dt="2020-10-21T18:56:08.194" v="36" actId="26606"/>
          <ac:spMkLst>
            <pc:docMk/>
            <pc:sldMk cId="3251174168" sldId="261"/>
            <ac:spMk id="8" creationId="{01D0AF59-99C3-4251-AB9A-C966C6AD4400}"/>
          </ac:spMkLst>
        </pc:spChg>
        <pc:spChg chg="add">
          <ac:chgData name="Andrew Lawson" userId="403e073e-a936-4415-8a09-ce132b62e1bd" providerId="ADAL" clId="{A962F363-3E72-ED4D-BBEE-D214D48FBDC4}" dt="2020-10-21T18:56:08.194" v="36" actId="26606"/>
          <ac:spMkLst>
            <pc:docMk/>
            <pc:sldMk cId="3251174168" sldId="261"/>
            <ac:spMk id="10" creationId="{1855405F-37A2-4869-9154-F8BE3BECE6C3}"/>
          </ac:spMkLst>
        </pc:spChg>
        <pc:picChg chg="mod">
          <ac:chgData name="Andrew Lawson" userId="403e073e-a936-4415-8a09-ce132b62e1bd" providerId="ADAL" clId="{A962F363-3E72-ED4D-BBEE-D214D48FBDC4}" dt="2020-10-21T18:56:08.194" v="36" actId="26606"/>
          <ac:picMkLst>
            <pc:docMk/>
            <pc:sldMk cId="3251174168" sldId="261"/>
            <ac:picMk id="3" creationId="{00000000-0000-0000-0000-000000000000}"/>
          </ac:picMkLst>
        </pc:picChg>
      </pc:sldChg>
      <pc:sldChg chg="new del">
        <pc:chgData name="Andrew Lawson" userId="403e073e-a936-4415-8a09-ce132b62e1bd" providerId="ADAL" clId="{A962F363-3E72-ED4D-BBEE-D214D48FBDC4}" dt="2020-10-21T19:13:56.215" v="60" actId="2696"/>
        <pc:sldMkLst>
          <pc:docMk/>
          <pc:sldMk cId="1498226249" sldId="262"/>
        </pc:sldMkLst>
      </pc:sldChg>
      <pc:sldChg chg="del">
        <pc:chgData name="Andrew Lawson" userId="403e073e-a936-4415-8a09-ce132b62e1bd" providerId="ADAL" clId="{A962F363-3E72-ED4D-BBEE-D214D48FBDC4}" dt="2020-10-21T19:06:13.328" v="48" actId="2696"/>
        <pc:sldMkLst>
          <pc:docMk/>
          <pc:sldMk cId="2452279776" sldId="264"/>
        </pc:sldMkLst>
      </pc:sldChg>
      <pc:sldChg chg="addSp delSp modSp add del mod delAnim">
        <pc:chgData name="Andrew Lawson" userId="403e073e-a936-4415-8a09-ce132b62e1bd" providerId="ADAL" clId="{A962F363-3E72-ED4D-BBEE-D214D48FBDC4}" dt="2020-10-21T20:23:13.377" v="443" actId="2696"/>
        <pc:sldMkLst>
          <pc:docMk/>
          <pc:sldMk cId="3721947304" sldId="300"/>
        </pc:sldMkLst>
        <pc:spChg chg="mod">
          <ac:chgData name="Andrew Lawson" userId="403e073e-a936-4415-8a09-ce132b62e1bd" providerId="ADAL" clId="{A962F363-3E72-ED4D-BBEE-D214D48FBDC4}" dt="2020-10-21T19:55:49.710" v="218" actId="1076"/>
          <ac:spMkLst>
            <pc:docMk/>
            <pc:sldMk cId="3721947304" sldId="300"/>
            <ac:spMk id="2" creationId="{8507B8BD-96A8-6C49-B210-AE2541F754F5}"/>
          </ac:spMkLst>
        </pc:spChg>
        <pc:spChg chg="mod">
          <ac:chgData name="Andrew Lawson" userId="403e073e-a936-4415-8a09-ce132b62e1bd" providerId="ADAL" clId="{A962F363-3E72-ED4D-BBEE-D214D48FBDC4}" dt="2020-10-21T19:49:24.747" v="68" actId="1036"/>
          <ac:spMkLst>
            <pc:docMk/>
            <pc:sldMk cId="3721947304" sldId="300"/>
            <ac:spMk id="60" creationId="{FD31F74B-8125-CA42-ABBF-71A92EDDFF7E}"/>
          </ac:spMkLst>
        </pc:spChg>
        <pc:spChg chg="mod">
          <ac:chgData name="Andrew Lawson" userId="403e073e-a936-4415-8a09-ce132b62e1bd" providerId="ADAL" clId="{A962F363-3E72-ED4D-BBEE-D214D48FBDC4}" dt="2020-10-21T19:49:45.993" v="71" actId="1076"/>
          <ac:spMkLst>
            <pc:docMk/>
            <pc:sldMk cId="3721947304" sldId="300"/>
            <ac:spMk id="65" creationId="{ADBBCBD5-D25E-AC42-868E-392ADB22D280}"/>
          </ac:spMkLst>
        </pc:spChg>
        <pc:spChg chg="mod">
          <ac:chgData name="Andrew Lawson" userId="403e073e-a936-4415-8a09-ce132b62e1bd" providerId="ADAL" clId="{A962F363-3E72-ED4D-BBEE-D214D48FBDC4}" dt="2020-10-21T19:48:43.276" v="64" actId="20577"/>
          <ac:spMkLst>
            <pc:docMk/>
            <pc:sldMk cId="3721947304" sldId="300"/>
            <ac:spMk id="66" creationId="{2E68C29F-FDCB-CB4F-8F0C-DC7DF000606F}"/>
          </ac:spMkLst>
        </pc:spChg>
        <pc:spChg chg="del">
          <ac:chgData name="Andrew Lawson" userId="403e073e-a936-4415-8a09-ce132b62e1bd" providerId="ADAL" clId="{A962F363-3E72-ED4D-BBEE-D214D48FBDC4}" dt="2020-10-21T19:49:51.175" v="72" actId="478"/>
          <ac:spMkLst>
            <pc:docMk/>
            <pc:sldMk cId="3721947304" sldId="300"/>
            <ac:spMk id="67" creationId="{8D0EEB82-99B3-0746-838D-114CE51673AB}"/>
          </ac:spMkLst>
        </pc:spChg>
        <pc:spChg chg="del">
          <ac:chgData name="Andrew Lawson" userId="403e073e-a936-4415-8a09-ce132b62e1bd" providerId="ADAL" clId="{A962F363-3E72-ED4D-BBEE-D214D48FBDC4}" dt="2020-10-21T19:49:53.204" v="73" actId="478"/>
          <ac:spMkLst>
            <pc:docMk/>
            <pc:sldMk cId="3721947304" sldId="300"/>
            <ac:spMk id="68" creationId="{98452A14-0E4B-7F40-8770-A6D1604765F2}"/>
          </ac:spMkLst>
        </pc:spChg>
        <pc:spChg chg="del">
          <ac:chgData name="Andrew Lawson" userId="403e073e-a936-4415-8a09-ce132b62e1bd" providerId="ADAL" clId="{A962F363-3E72-ED4D-BBEE-D214D48FBDC4}" dt="2020-10-21T19:49:54.956" v="74" actId="478"/>
          <ac:spMkLst>
            <pc:docMk/>
            <pc:sldMk cId="3721947304" sldId="300"/>
            <ac:spMk id="69" creationId="{02FAA364-A533-AF4D-A079-D4021BF6DFF8}"/>
          </ac:spMkLst>
        </pc:spChg>
        <pc:spChg chg="del mod">
          <ac:chgData name="Andrew Lawson" userId="403e073e-a936-4415-8a09-ce132b62e1bd" providerId="ADAL" clId="{A962F363-3E72-ED4D-BBEE-D214D48FBDC4}" dt="2020-10-21T19:49:56.666" v="75" actId="478"/>
          <ac:spMkLst>
            <pc:docMk/>
            <pc:sldMk cId="3721947304" sldId="300"/>
            <ac:spMk id="70" creationId="{10692EF7-E3CA-EC4D-92D0-86237CB9E821}"/>
          </ac:spMkLst>
        </pc:spChg>
        <pc:spChg chg="del">
          <ac:chgData name="Andrew Lawson" userId="403e073e-a936-4415-8a09-ce132b62e1bd" providerId="ADAL" clId="{A962F363-3E72-ED4D-BBEE-D214D48FBDC4}" dt="2020-10-21T19:49:58.425" v="76" actId="478"/>
          <ac:spMkLst>
            <pc:docMk/>
            <pc:sldMk cId="3721947304" sldId="300"/>
            <ac:spMk id="71" creationId="{B3FDADF6-1083-BA4B-B709-18F9A91EA26E}"/>
          </ac:spMkLst>
        </pc:spChg>
        <pc:spChg chg="del">
          <ac:chgData name="Andrew Lawson" userId="403e073e-a936-4415-8a09-ce132b62e1bd" providerId="ADAL" clId="{A962F363-3E72-ED4D-BBEE-D214D48FBDC4}" dt="2020-10-21T19:50:00.408" v="77" actId="478"/>
          <ac:spMkLst>
            <pc:docMk/>
            <pc:sldMk cId="3721947304" sldId="300"/>
            <ac:spMk id="72" creationId="{50B460BC-0D85-404D-9EB9-7AB2C7E68E6A}"/>
          </ac:spMkLst>
        </pc:spChg>
        <pc:spChg chg="del">
          <ac:chgData name="Andrew Lawson" userId="403e073e-a936-4415-8a09-ce132b62e1bd" providerId="ADAL" clId="{A962F363-3E72-ED4D-BBEE-D214D48FBDC4}" dt="2020-10-21T19:50:02.228" v="78" actId="478"/>
          <ac:spMkLst>
            <pc:docMk/>
            <pc:sldMk cId="3721947304" sldId="300"/>
            <ac:spMk id="73" creationId="{B5AE4028-46BC-2245-8251-DFA1420F4610}"/>
          </ac:spMkLst>
        </pc:spChg>
        <pc:spChg chg="del">
          <ac:chgData name="Andrew Lawson" userId="403e073e-a936-4415-8a09-ce132b62e1bd" providerId="ADAL" clId="{A962F363-3E72-ED4D-BBEE-D214D48FBDC4}" dt="2020-10-21T19:50:03.920" v="79" actId="478"/>
          <ac:spMkLst>
            <pc:docMk/>
            <pc:sldMk cId="3721947304" sldId="300"/>
            <ac:spMk id="74" creationId="{B0B28283-BBE3-F041-AD82-296E161550F9}"/>
          </ac:spMkLst>
        </pc:spChg>
        <pc:spChg chg="del">
          <ac:chgData name="Andrew Lawson" userId="403e073e-a936-4415-8a09-ce132b62e1bd" providerId="ADAL" clId="{A962F363-3E72-ED4D-BBEE-D214D48FBDC4}" dt="2020-10-21T19:50:05.549" v="80" actId="478"/>
          <ac:spMkLst>
            <pc:docMk/>
            <pc:sldMk cId="3721947304" sldId="300"/>
            <ac:spMk id="75" creationId="{A5F653C9-3316-E84D-B097-D470515A7076}"/>
          </ac:spMkLst>
        </pc:spChg>
        <pc:spChg chg="del">
          <ac:chgData name="Andrew Lawson" userId="403e073e-a936-4415-8a09-ce132b62e1bd" providerId="ADAL" clId="{A962F363-3E72-ED4D-BBEE-D214D48FBDC4}" dt="2020-10-21T19:50:07.020" v="81" actId="478"/>
          <ac:spMkLst>
            <pc:docMk/>
            <pc:sldMk cId="3721947304" sldId="300"/>
            <ac:spMk id="76" creationId="{F7C59852-EAAB-BF47-BE78-5C375B4FD1A7}"/>
          </ac:spMkLst>
        </pc:spChg>
        <pc:spChg chg="del">
          <ac:chgData name="Andrew Lawson" userId="403e073e-a936-4415-8a09-ce132b62e1bd" providerId="ADAL" clId="{A962F363-3E72-ED4D-BBEE-D214D48FBDC4}" dt="2020-10-21T19:50:08.413" v="82" actId="478"/>
          <ac:spMkLst>
            <pc:docMk/>
            <pc:sldMk cId="3721947304" sldId="300"/>
            <ac:spMk id="77" creationId="{8D37D8AA-5CBB-D342-8F61-78F19B2519B5}"/>
          </ac:spMkLst>
        </pc:spChg>
        <pc:spChg chg="del mod">
          <ac:chgData name="Andrew Lawson" userId="403e073e-a936-4415-8a09-ce132b62e1bd" providerId="ADAL" clId="{A962F363-3E72-ED4D-BBEE-D214D48FBDC4}" dt="2020-10-21T19:50:10.710" v="84" actId="478"/>
          <ac:spMkLst>
            <pc:docMk/>
            <pc:sldMk cId="3721947304" sldId="300"/>
            <ac:spMk id="78" creationId="{B79F26C7-FA0C-3943-8306-A852746FCA87}"/>
          </ac:spMkLst>
        </pc:spChg>
        <pc:spChg chg="add mod">
          <ac:chgData name="Andrew Lawson" userId="403e073e-a936-4415-8a09-ce132b62e1bd" providerId="ADAL" clId="{A962F363-3E72-ED4D-BBEE-D214D48FBDC4}" dt="2020-10-21T19:49:37.605" v="70" actId="1076"/>
          <ac:spMkLst>
            <pc:docMk/>
            <pc:sldMk cId="3721947304" sldId="300"/>
            <ac:spMk id="87" creationId="{18F83AA4-7AA1-354B-80D9-591E78E73822}"/>
          </ac:spMkLst>
        </pc:spChg>
        <pc:spChg chg="add mod">
          <ac:chgData name="Andrew Lawson" userId="403e073e-a936-4415-8a09-ce132b62e1bd" providerId="ADAL" clId="{A962F363-3E72-ED4D-BBEE-D214D48FBDC4}" dt="2020-10-21T19:49:37.605" v="70" actId="1076"/>
          <ac:spMkLst>
            <pc:docMk/>
            <pc:sldMk cId="3721947304" sldId="300"/>
            <ac:spMk id="88" creationId="{18381A52-7AA6-C642-91F1-7B14011E3DD2}"/>
          </ac:spMkLst>
        </pc:spChg>
        <pc:spChg chg="del">
          <ac:chgData name="Andrew Lawson" userId="403e073e-a936-4415-8a09-ce132b62e1bd" providerId="ADAL" clId="{A962F363-3E72-ED4D-BBEE-D214D48FBDC4}" dt="2020-10-21T19:52:23.599" v="139" actId="478"/>
          <ac:spMkLst>
            <pc:docMk/>
            <pc:sldMk cId="3721947304" sldId="300"/>
            <ac:spMk id="104" creationId="{527F0BB4-90C8-684B-9069-2097E38BBCF3}"/>
          </ac:spMkLst>
        </pc:spChg>
        <pc:spChg chg="del">
          <ac:chgData name="Andrew Lawson" userId="403e073e-a936-4415-8a09-ce132b62e1bd" providerId="ADAL" clId="{A962F363-3E72-ED4D-BBEE-D214D48FBDC4}" dt="2020-10-21T19:52:25.291" v="140" actId="478"/>
          <ac:spMkLst>
            <pc:docMk/>
            <pc:sldMk cId="3721947304" sldId="300"/>
            <ac:spMk id="105" creationId="{7BD2AC0B-0338-8844-8993-B46D9AE1340D}"/>
          </ac:spMkLst>
        </pc:spChg>
        <pc:spChg chg="del mod">
          <ac:chgData name="Andrew Lawson" userId="403e073e-a936-4415-8a09-ce132b62e1bd" providerId="ADAL" clId="{A962F363-3E72-ED4D-BBEE-D214D48FBDC4}" dt="2020-10-21T19:52:33.587" v="144"/>
          <ac:spMkLst>
            <pc:docMk/>
            <pc:sldMk cId="3721947304" sldId="300"/>
            <ac:spMk id="106" creationId="{C691FB05-039B-354E-A9CF-445967C0F534}"/>
          </ac:spMkLst>
        </pc:spChg>
        <pc:spChg chg="del">
          <ac:chgData name="Andrew Lawson" userId="403e073e-a936-4415-8a09-ce132b62e1bd" providerId="ADAL" clId="{A962F363-3E72-ED4D-BBEE-D214D48FBDC4}" dt="2020-10-21T19:52:31.532" v="142" actId="478"/>
          <ac:spMkLst>
            <pc:docMk/>
            <pc:sldMk cId="3721947304" sldId="300"/>
            <ac:spMk id="107" creationId="{ECF8442B-20D0-674B-820D-2F663E47447E}"/>
          </ac:spMkLst>
        </pc:spChg>
        <pc:spChg chg="del mod">
          <ac:chgData name="Andrew Lawson" userId="403e073e-a936-4415-8a09-ce132b62e1bd" providerId="ADAL" clId="{A962F363-3E72-ED4D-BBEE-D214D48FBDC4}" dt="2020-10-21T19:57:31.855" v="247"/>
          <ac:spMkLst>
            <pc:docMk/>
            <pc:sldMk cId="3721947304" sldId="300"/>
            <ac:spMk id="108" creationId="{6B88FB8C-33CE-AA44-97CF-A68FCAA66B77}"/>
          </ac:spMkLst>
        </pc:spChg>
        <pc:spChg chg="del">
          <ac:chgData name="Andrew Lawson" userId="403e073e-a936-4415-8a09-ce132b62e1bd" providerId="ADAL" clId="{A962F363-3E72-ED4D-BBEE-D214D48FBDC4}" dt="2020-10-21T19:57:51.573" v="251" actId="478"/>
          <ac:spMkLst>
            <pc:docMk/>
            <pc:sldMk cId="3721947304" sldId="300"/>
            <ac:spMk id="109" creationId="{C45B4346-B2D8-FA45-BC26-93EA7E2D4F4E}"/>
          </ac:spMkLst>
        </pc:spChg>
        <pc:spChg chg="del">
          <ac:chgData name="Andrew Lawson" userId="403e073e-a936-4415-8a09-ce132b62e1bd" providerId="ADAL" clId="{A962F363-3E72-ED4D-BBEE-D214D48FBDC4}" dt="2020-10-21T19:57:54.011" v="252" actId="478"/>
          <ac:spMkLst>
            <pc:docMk/>
            <pc:sldMk cId="3721947304" sldId="300"/>
            <ac:spMk id="110" creationId="{1D1FA429-A33A-E24D-A9BB-562958203A9E}"/>
          </ac:spMkLst>
        </pc:spChg>
        <pc:spChg chg="del">
          <ac:chgData name="Andrew Lawson" userId="403e073e-a936-4415-8a09-ce132b62e1bd" providerId="ADAL" clId="{A962F363-3E72-ED4D-BBEE-D214D48FBDC4}" dt="2020-10-21T19:57:56.550" v="253" actId="478"/>
          <ac:spMkLst>
            <pc:docMk/>
            <pc:sldMk cId="3721947304" sldId="300"/>
            <ac:spMk id="111" creationId="{E8AD7FD7-06C3-394D-998F-E7030E10D4BD}"/>
          </ac:spMkLst>
        </pc:spChg>
        <pc:spChg chg="del">
          <ac:chgData name="Andrew Lawson" userId="403e073e-a936-4415-8a09-ce132b62e1bd" providerId="ADAL" clId="{A962F363-3E72-ED4D-BBEE-D214D48FBDC4}" dt="2020-10-21T19:58:00.067" v="254" actId="478"/>
          <ac:spMkLst>
            <pc:docMk/>
            <pc:sldMk cId="3721947304" sldId="300"/>
            <ac:spMk id="112" creationId="{8369E448-B5E4-A847-98A0-02CB8188E609}"/>
          </ac:spMkLst>
        </pc:spChg>
        <pc:spChg chg="del">
          <ac:chgData name="Andrew Lawson" userId="403e073e-a936-4415-8a09-ce132b62e1bd" providerId="ADAL" clId="{A962F363-3E72-ED4D-BBEE-D214D48FBDC4}" dt="2020-10-21T19:58:02.527" v="255" actId="478"/>
          <ac:spMkLst>
            <pc:docMk/>
            <pc:sldMk cId="3721947304" sldId="300"/>
            <ac:spMk id="113" creationId="{F658A0E7-E7FF-CC48-BB59-EABD3356FC5A}"/>
          </ac:spMkLst>
        </pc:spChg>
        <pc:spChg chg="del">
          <ac:chgData name="Andrew Lawson" userId="403e073e-a936-4415-8a09-ce132b62e1bd" providerId="ADAL" clId="{A962F363-3E72-ED4D-BBEE-D214D48FBDC4}" dt="2020-10-21T19:58:05.622" v="256" actId="478"/>
          <ac:spMkLst>
            <pc:docMk/>
            <pc:sldMk cId="3721947304" sldId="300"/>
            <ac:spMk id="114" creationId="{C48A2585-A0E6-DA4E-9650-7978966C4A07}"/>
          </ac:spMkLst>
        </pc:spChg>
        <pc:spChg chg="del">
          <ac:chgData name="Andrew Lawson" userId="403e073e-a936-4415-8a09-ce132b62e1bd" providerId="ADAL" clId="{A962F363-3E72-ED4D-BBEE-D214D48FBDC4}" dt="2020-10-21T19:58:09.042" v="257" actId="478"/>
          <ac:spMkLst>
            <pc:docMk/>
            <pc:sldMk cId="3721947304" sldId="300"/>
            <ac:spMk id="115" creationId="{FB80209F-DC8E-3D4E-8725-D1435AA80F69}"/>
          </ac:spMkLst>
        </pc:spChg>
        <pc:spChg chg="mod">
          <ac:chgData name="Andrew Lawson" userId="403e073e-a936-4415-8a09-ce132b62e1bd" providerId="ADAL" clId="{A962F363-3E72-ED4D-BBEE-D214D48FBDC4}" dt="2020-10-21T20:09:50.385" v="353" actId="1076"/>
          <ac:spMkLst>
            <pc:docMk/>
            <pc:sldMk cId="3721947304" sldId="300"/>
            <ac:spMk id="116" creationId="{C556BF7F-A721-4144-8749-7DD16629EEB2}"/>
          </ac:spMkLst>
        </pc:spChg>
        <pc:spChg chg="mod">
          <ac:chgData name="Andrew Lawson" userId="403e073e-a936-4415-8a09-ce132b62e1bd" providerId="ADAL" clId="{A962F363-3E72-ED4D-BBEE-D214D48FBDC4}" dt="2020-10-21T20:09:50.385" v="353" actId="1076"/>
          <ac:spMkLst>
            <pc:docMk/>
            <pc:sldMk cId="3721947304" sldId="300"/>
            <ac:spMk id="117" creationId="{8606ACFE-EE17-1B4A-8D13-AB040A3D53E1}"/>
          </ac:spMkLst>
        </pc:spChg>
        <pc:spChg chg="mod">
          <ac:chgData name="Andrew Lawson" userId="403e073e-a936-4415-8a09-ce132b62e1bd" providerId="ADAL" clId="{A962F363-3E72-ED4D-BBEE-D214D48FBDC4}" dt="2020-10-21T20:09:50.385" v="353" actId="1076"/>
          <ac:spMkLst>
            <pc:docMk/>
            <pc:sldMk cId="3721947304" sldId="300"/>
            <ac:spMk id="118" creationId="{2D6D6AFF-BFA8-A24C-B70D-C8C6234E86D8}"/>
          </ac:spMkLst>
        </pc:spChg>
        <pc:spChg chg="add del mod">
          <ac:chgData name="Andrew Lawson" userId="403e073e-a936-4415-8a09-ce132b62e1bd" providerId="ADAL" clId="{A962F363-3E72-ED4D-BBEE-D214D48FBDC4}" dt="2020-10-21T20:02:34.414" v="289"/>
          <ac:spMkLst>
            <pc:docMk/>
            <pc:sldMk cId="3721947304" sldId="300"/>
            <ac:spMk id="119" creationId="{0D5ED16D-379A-1849-AD17-9E59CEC69C5F}"/>
          </ac:spMkLst>
        </pc:spChg>
        <pc:spChg chg="mod">
          <ac:chgData name="Andrew Lawson" userId="403e073e-a936-4415-8a09-ce132b62e1bd" providerId="ADAL" clId="{A962F363-3E72-ED4D-BBEE-D214D48FBDC4}" dt="2020-10-21T20:09:49.124" v="347" actId="1076"/>
          <ac:spMkLst>
            <pc:docMk/>
            <pc:sldMk cId="3721947304" sldId="300"/>
            <ac:spMk id="122" creationId="{F06C405F-B3F5-224D-9697-A5581BFE161E}"/>
          </ac:spMkLst>
        </pc:spChg>
        <pc:spChg chg="mod">
          <ac:chgData name="Andrew Lawson" userId="403e073e-a936-4415-8a09-ce132b62e1bd" providerId="ADAL" clId="{A962F363-3E72-ED4D-BBEE-D214D48FBDC4}" dt="2020-10-21T20:09:49.124" v="347" actId="1076"/>
          <ac:spMkLst>
            <pc:docMk/>
            <pc:sldMk cId="3721947304" sldId="300"/>
            <ac:spMk id="123" creationId="{0605053D-C353-1441-840A-6B67B388D1F6}"/>
          </ac:spMkLst>
        </pc:spChg>
        <pc:spChg chg="mod">
          <ac:chgData name="Andrew Lawson" userId="403e073e-a936-4415-8a09-ce132b62e1bd" providerId="ADAL" clId="{A962F363-3E72-ED4D-BBEE-D214D48FBDC4}" dt="2020-10-21T20:09:49.124" v="347" actId="1076"/>
          <ac:spMkLst>
            <pc:docMk/>
            <pc:sldMk cId="3721947304" sldId="300"/>
            <ac:spMk id="124" creationId="{D9F12578-239F-1B45-BCFE-9F585DAE3525}"/>
          </ac:spMkLst>
        </pc:spChg>
        <pc:spChg chg="del">
          <ac:chgData name="Andrew Lawson" userId="403e073e-a936-4415-8a09-ce132b62e1bd" providerId="ADAL" clId="{A962F363-3E72-ED4D-BBEE-D214D48FBDC4}" dt="2020-10-21T20:02:32.986" v="287" actId="478"/>
          <ac:spMkLst>
            <pc:docMk/>
            <pc:sldMk cId="3721947304" sldId="300"/>
            <ac:spMk id="125" creationId="{3FDD7CCF-E8C0-BA49-93F2-1972CCE05488}"/>
          </ac:spMkLst>
        </pc:spChg>
        <pc:spChg chg="del">
          <ac:chgData name="Andrew Lawson" userId="403e073e-a936-4415-8a09-ce132b62e1bd" providerId="ADAL" clId="{A962F363-3E72-ED4D-BBEE-D214D48FBDC4}" dt="2020-10-21T20:02:54.791" v="291" actId="478"/>
          <ac:spMkLst>
            <pc:docMk/>
            <pc:sldMk cId="3721947304" sldId="300"/>
            <ac:spMk id="126" creationId="{CA630333-99E0-F54C-92CE-FAEFB1F39501}"/>
          </ac:spMkLst>
        </pc:spChg>
        <pc:spChg chg="del">
          <ac:chgData name="Andrew Lawson" userId="403e073e-a936-4415-8a09-ce132b62e1bd" providerId="ADAL" clId="{A962F363-3E72-ED4D-BBEE-D214D48FBDC4}" dt="2020-10-21T20:02:56.507" v="292" actId="478"/>
          <ac:spMkLst>
            <pc:docMk/>
            <pc:sldMk cId="3721947304" sldId="300"/>
            <ac:spMk id="127" creationId="{6E695FFD-0133-FA40-A11D-286708D51520}"/>
          </ac:spMkLst>
        </pc:spChg>
        <pc:spChg chg="del">
          <ac:chgData name="Andrew Lawson" userId="403e073e-a936-4415-8a09-ce132b62e1bd" providerId="ADAL" clId="{A962F363-3E72-ED4D-BBEE-D214D48FBDC4}" dt="2020-10-21T20:02:58.330" v="293" actId="478"/>
          <ac:spMkLst>
            <pc:docMk/>
            <pc:sldMk cId="3721947304" sldId="300"/>
            <ac:spMk id="128" creationId="{02F8CD2A-EE8C-D84F-B401-AA5BCECEABBC}"/>
          </ac:spMkLst>
        </pc:spChg>
        <pc:spChg chg="del">
          <ac:chgData name="Andrew Lawson" userId="403e073e-a936-4415-8a09-ce132b62e1bd" providerId="ADAL" clId="{A962F363-3E72-ED4D-BBEE-D214D48FBDC4}" dt="2020-10-21T20:03:00.105" v="294" actId="478"/>
          <ac:spMkLst>
            <pc:docMk/>
            <pc:sldMk cId="3721947304" sldId="300"/>
            <ac:spMk id="129" creationId="{42480BC6-0E78-5C42-8111-B76199859947}"/>
          </ac:spMkLst>
        </pc:spChg>
        <pc:spChg chg="del">
          <ac:chgData name="Andrew Lawson" userId="403e073e-a936-4415-8a09-ce132b62e1bd" providerId="ADAL" clId="{A962F363-3E72-ED4D-BBEE-D214D48FBDC4}" dt="2020-10-21T20:03:06.523" v="296" actId="478"/>
          <ac:spMkLst>
            <pc:docMk/>
            <pc:sldMk cId="3721947304" sldId="300"/>
            <ac:spMk id="130" creationId="{7246FDEF-52BE-1348-A881-E08191A8AFE0}"/>
          </ac:spMkLst>
        </pc:spChg>
        <pc:spChg chg="del">
          <ac:chgData name="Andrew Lawson" userId="403e073e-a936-4415-8a09-ce132b62e1bd" providerId="ADAL" clId="{A962F363-3E72-ED4D-BBEE-D214D48FBDC4}" dt="2020-10-21T20:03:08.328" v="297" actId="478"/>
          <ac:spMkLst>
            <pc:docMk/>
            <pc:sldMk cId="3721947304" sldId="300"/>
            <ac:spMk id="131" creationId="{46A7A12A-E2E5-E041-ACEB-891328F1C7A4}"/>
          </ac:spMkLst>
        </pc:spChg>
        <pc:spChg chg="del">
          <ac:chgData name="Andrew Lawson" userId="403e073e-a936-4415-8a09-ce132b62e1bd" providerId="ADAL" clId="{A962F363-3E72-ED4D-BBEE-D214D48FBDC4}" dt="2020-10-21T20:03:10.118" v="298" actId="478"/>
          <ac:spMkLst>
            <pc:docMk/>
            <pc:sldMk cId="3721947304" sldId="300"/>
            <ac:spMk id="132" creationId="{FFC7961C-C6C6-7645-A251-AC76FCC9E770}"/>
          </ac:spMkLst>
        </pc:spChg>
        <pc:spChg chg="del">
          <ac:chgData name="Andrew Lawson" userId="403e073e-a936-4415-8a09-ce132b62e1bd" providerId="ADAL" clId="{A962F363-3E72-ED4D-BBEE-D214D48FBDC4}" dt="2020-10-21T20:03:11.862" v="299" actId="478"/>
          <ac:spMkLst>
            <pc:docMk/>
            <pc:sldMk cId="3721947304" sldId="300"/>
            <ac:spMk id="133" creationId="{FC111ED3-1131-444E-B06A-53C3C5C0E879}"/>
          </ac:spMkLst>
        </pc:spChg>
        <pc:spChg chg="del">
          <ac:chgData name="Andrew Lawson" userId="403e073e-a936-4415-8a09-ce132b62e1bd" providerId="ADAL" clId="{A962F363-3E72-ED4D-BBEE-D214D48FBDC4}" dt="2020-10-21T20:03:13.900" v="300" actId="478"/>
          <ac:spMkLst>
            <pc:docMk/>
            <pc:sldMk cId="3721947304" sldId="300"/>
            <ac:spMk id="136" creationId="{2397B3BD-EA6A-7046-8434-ED273F8319B4}"/>
          </ac:spMkLst>
        </pc:spChg>
        <pc:spChg chg="del">
          <ac:chgData name="Andrew Lawson" userId="403e073e-a936-4415-8a09-ce132b62e1bd" providerId="ADAL" clId="{A962F363-3E72-ED4D-BBEE-D214D48FBDC4}" dt="2020-10-21T20:03:15.376" v="301" actId="478"/>
          <ac:spMkLst>
            <pc:docMk/>
            <pc:sldMk cId="3721947304" sldId="300"/>
            <ac:spMk id="139" creationId="{CBFD4204-40E1-514A-9239-C8F145D0B7FE}"/>
          </ac:spMkLst>
        </pc:spChg>
        <pc:spChg chg="del">
          <ac:chgData name="Andrew Lawson" userId="403e073e-a936-4415-8a09-ce132b62e1bd" providerId="ADAL" clId="{A962F363-3E72-ED4D-BBEE-D214D48FBDC4}" dt="2020-10-21T20:03:20.551" v="303" actId="478"/>
          <ac:spMkLst>
            <pc:docMk/>
            <pc:sldMk cId="3721947304" sldId="300"/>
            <ac:spMk id="140" creationId="{E747466F-E637-5A44-B240-1DD27F015372}"/>
          </ac:spMkLst>
        </pc:spChg>
        <pc:spChg chg="del">
          <ac:chgData name="Andrew Lawson" userId="403e073e-a936-4415-8a09-ce132b62e1bd" providerId="ADAL" clId="{A962F363-3E72-ED4D-BBEE-D214D48FBDC4}" dt="2020-10-21T20:03:23.124" v="304" actId="478"/>
          <ac:spMkLst>
            <pc:docMk/>
            <pc:sldMk cId="3721947304" sldId="300"/>
            <ac:spMk id="141" creationId="{E2A0B3FF-9C94-E546-849B-D696B35E2055}"/>
          </ac:spMkLst>
        </pc:spChg>
        <pc:spChg chg="add mod">
          <ac:chgData name="Andrew Lawson" userId="403e073e-a936-4415-8a09-ce132b62e1bd" providerId="ADAL" clId="{A962F363-3E72-ED4D-BBEE-D214D48FBDC4}" dt="2020-10-21T19:51:56.833" v="134" actId="1076"/>
          <ac:spMkLst>
            <pc:docMk/>
            <pc:sldMk cId="3721947304" sldId="300"/>
            <ac:spMk id="143" creationId="{B903C0F2-E14E-BF42-938C-0A48F049F52B}"/>
          </ac:spMkLst>
        </pc:spChg>
        <pc:spChg chg="add mod">
          <ac:chgData name="Andrew Lawson" userId="403e073e-a936-4415-8a09-ce132b62e1bd" providerId="ADAL" clId="{A962F363-3E72-ED4D-BBEE-D214D48FBDC4}" dt="2020-10-21T19:51:56.833" v="134" actId="1076"/>
          <ac:spMkLst>
            <pc:docMk/>
            <pc:sldMk cId="3721947304" sldId="300"/>
            <ac:spMk id="145" creationId="{7BB9E6AF-448C-8546-992A-480ADC9F2E43}"/>
          </ac:spMkLst>
        </pc:spChg>
        <pc:spChg chg="add mod">
          <ac:chgData name="Andrew Lawson" userId="403e073e-a936-4415-8a09-ce132b62e1bd" providerId="ADAL" clId="{A962F363-3E72-ED4D-BBEE-D214D48FBDC4}" dt="2020-10-21T19:51:56.833" v="134" actId="1076"/>
          <ac:spMkLst>
            <pc:docMk/>
            <pc:sldMk cId="3721947304" sldId="300"/>
            <ac:spMk id="146" creationId="{7839843D-4B25-A24B-A2A8-D9097BA6AD1A}"/>
          </ac:spMkLst>
        </pc:spChg>
        <pc:spChg chg="add mod">
          <ac:chgData name="Andrew Lawson" userId="403e073e-a936-4415-8a09-ce132b62e1bd" providerId="ADAL" clId="{A962F363-3E72-ED4D-BBEE-D214D48FBDC4}" dt="2020-10-21T19:51:56.833" v="134" actId="1076"/>
          <ac:spMkLst>
            <pc:docMk/>
            <pc:sldMk cId="3721947304" sldId="300"/>
            <ac:spMk id="147" creationId="{EA489FC7-11D8-704A-8BC6-3F7439BBB798}"/>
          </ac:spMkLst>
        </pc:spChg>
        <pc:spChg chg="add mod">
          <ac:chgData name="Andrew Lawson" userId="403e073e-a936-4415-8a09-ce132b62e1bd" providerId="ADAL" clId="{A962F363-3E72-ED4D-BBEE-D214D48FBDC4}" dt="2020-10-21T19:51:56.833" v="134" actId="1076"/>
          <ac:spMkLst>
            <pc:docMk/>
            <pc:sldMk cId="3721947304" sldId="300"/>
            <ac:spMk id="148" creationId="{653E9F13-2E95-774A-8808-19F2E0B2D4C0}"/>
          </ac:spMkLst>
        </pc:spChg>
        <pc:spChg chg="add mod">
          <ac:chgData name="Andrew Lawson" userId="403e073e-a936-4415-8a09-ce132b62e1bd" providerId="ADAL" clId="{A962F363-3E72-ED4D-BBEE-D214D48FBDC4}" dt="2020-10-21T19:51:56.833" v="134" actId="1076"/>
          <ac:spMkLst>
            <pc:docMk/>
            <pc:sldMk cId="3721947304" sldId="300"/>
            <ac:spMk id="149" creationId="{B5EDB6E0-FC20-D44B-9C11-70F0C8ED8721}"/>
          </ac:spMkLst>
        </pc:spChg>
        <pc:spChg chg="add del mod">
          <ac:chgData name="Andrew Lawson" userId="403e073e-a936-4415-8a09-ce132b62e1bd" providerId="ADAL" clId="{A962F363-3E72-ED4D-BBEE-D214D48FBDC4}" dt="2020-10-21T19:54:03.833" v="148" actId="478"/>
          <ac:spMkLst>
            <pc:docMk/>
            <pc:sldMk cId="3721947304" sldId="300"/>
            <ac:spMk id="158" creationId="{5C66A83A-7594-A546-ADFD-46B8FFA04B96}"/>
          </ac:spMkLst>
        </pc:spChg>
        <pc:spChg chg="add del mod">
          <ac:chgData name="Andrew Lawson" userId="403e073e-a936-4415-8a09-ce132b62e1bd" providerId="ADAL" clId="{A962F363-3E72-ED4D-BBEE-D214D48FBDC4}" dt="2020-10-21T19:54:31.331" v="186"/>
          <ac:spMkLst>
            <pc:docMk/>
            <pc:sldMk cId="3721947304" sldId="300"/>
            <ac:spMk id="159" creationId="{F73513F9-45F3-8A4B-9782-23796807AD67}"/>
          </ac:spMkLst>
        </pc:spChg>
        <pc:spChg chg="add del mod">
          <ac:chgData name="Andrew Lawson" userId="403e073e-a936-4415-8a09-ce132b62e1bd" providerId="ADAL" clId="{A962F363-3E72-ED4D-BBEE-D214D48FBDC4}" dt="2020-10-21T19:54:28.786" v="173"/>
          <ac:spMkLst>
            <pc:docMk/>
            <pc:sldMk cId="3721947304" sldId="300"/>
            <ac:spMk id="160" creationId="{A43F1302-02A0-6D41-A351-A20BFF828663}"/>
          </ac:spMkLst>
        </pc:spChg>
        <pc:spChg chg="add del mod">
          <ac:chgData name="Andrew Lawson" userId="403e073e-a936-4415-8a09-ce132b62e1bd" providerId="ADAL" clId="{A962F363-3E72-ED4D-BBEE-D214D48FBDC4}" dt="2020-10-21T19:54:28.833" v="177"/>
          <ac:spMkLst>
            <pc:docMk/>
            <pc:sldMk cId="3721947304" sldId="300"/>
            <ac:spMk id="161" creationId="{CC58B735-F554-D64E-9A73-81AE0A1B7337}"/>
          </ac:spMkLst>
        </pc:spChg>
        <pc:spChg chg="add del mod">
          <ac:chgData name="Andrew Lawson" userId="403e073e-a936-4415-8a09-ce132b62e1bd" providerId="ADAL" clId="{A962F363-3E72-ED4D-BBEE-D214D48FBDC4}" dt="2020-10-21T19:54:32.992" v="190"/>
          <ac:spMkLst>
            <pc:docMk/>
            <pc:sldMk cId="3721947304" sldId="300"/>
            <ac:spMk id="162" creationId="{BC80F31D-7B74-DE4D-857D-CA7EE6EEBC41}"/>
          </ac:spMkLst>
        </pc:spChg>
        <pc:spChg chg="add del mod">
          <ac:chgData name="Andrew Lawson" userId="403e073e-a936-4415-8a09-ce132b62e1bd" providerId="ADAL" clId="{A962F363-3E72-ED4D-BBEE-D214D48FBDC4}" dt="2020-10-21T19:54:30.559" v="183"/>
          <ac:spMkLst>
            <pc:docMk/>
            <pc:sldMk cId="3721947304" sldId="300"/>
            <ac:spMk id="163" creationId="{98219572-3287-FF4F-A60B-FAD433BEE882}"/>
          </ac:spMkLst>
        </pc:spChg>
        <pc:spChg chg="add del mod">
          <ac:chgData name="Andrew Lawson" userId="403e073e-a936-4415-8a09-ce132b62e1bd" providerId="ADAL" clId="{A962F363-3E72-ED4D-BBEE-D214D48FBDC4}" dt="2020-10-21T19:54:34.005" v="197"/>
          <ac:spMkLst>
            <pc:docMk/>
            <pc:sldMk cId="3721947304" sldId="300"/>
            <ac:spMk id="172" creationId="{92F19D9A-EAFD-1344-86DF-6EDC268CEA0C}"/>
          </ac:spMkLst>
        </pc:spChg>
        <pc:spChg chg="add del mod">
          <ac:chgData name="Andrew Lawson" userId="403e073e-a936-4415-8a09-ce132b62e1bd" providerId="ADAL" clId="{A962F363-3E72-ED4D-BBEE-D214D48FBDC4}" dt="2020-10-21T19:54:32.999" v="192"/>
          <ac:spMkLst>
            <pc:docMk/>
            <pc:sldMk cId="3721947304" sldId="300"/>
            <ac:spMk id="173" creationId="{077D295E-4984-394A-B184-3870569F873C}"/>
          </ac:spMkLst>
        </pc:spChg>
        <pc:spChg chg="add del mod">
          <ac:chgData name="Andrew Lawson" userId="403e073e-a936-4415-8a09-ce132b62e1bd" providerId="ADAL" clId="{A962F363-3E72-ED4D-BBEE-D214D48FBDC4}" dt="2020-10-21T19:54:30.553" v="181"/>
          <ac:spMkLst>
            <pc:docMk/>
            <pc:sldMk cId="3721947304" sldId="300"/>
            <ac:spMk id="174" creationId="{4E40C51F-B48D-F94D-95C2-9CFDB63B41A2}"/>
          </ac:spMkLst>
        </pc:spChg>
        <pc:spChg chg="add del mod">
          <ac:chgData name="Andrew Lawson" userId="403e073e-a936-4415-8a09-ce132b62e1bd" providerId="ADAL" clId="{A962F363-3E72-ED4D-BBEE-D214D48FBDC4}" dt="2020-10-21T19:54:28.792" v="175"/>
          <ac:spMkLst>
            <pc:docMk/>
            <pc:sldMk cId="3721947304" sldId="300"/>
            <ac:spMk id="175" creationId="{CC6CAD30-698C-324F-80B3-1E30AAF2348D}"/>
          </ac:spMkLst>
        </pc:spChg>
        <pc:spChg chg="add del mod">
          <ac:chgData name="Andrew Lawson" userId="403e073e-a936-4415-8a09-ce132b62e1bd" providerId="ADAL" clId="{A962F363-3E72-ED4D-BBEE-D214D48FBDC4}" dt="2020-10-21T19:54:33.904" v="195"/>
          <ac:spMkLst>
            <pc:docMk/>
            <pc:sldMk cId="3721947304" sldId="300"/>
            <ac:spMk id="176" creationId="{8FBA45A5-7C34-0544-9DE0-D3700C689557}"/>
          </ac:spMkLst>
        </pc:spChg>
        <pc:spChg chg="add del mod">
          <ac:chgData name="Andrew Lawson" userId="403e073e-a936-4415-8a09-ce132b62e1bd" providerId="ADAL" clId="{A962F363-3E72-ED4D-BBEE-D214D48FBDC4}" dt="2020-10-21T19:54:34.644" v="199"/>
          <ac:spMkLst>
            <pc:docMk/>
            <pc:sldMk cId="3721947304" sldId="300"/>
            <ac:spMk id="177" creationId="{B14B616C-1432-2E45-8E07-DC6089624F2F}"/>
          </ac:spMkLst>
        </pc:spChg>
        <pc:spChg chg="add del mod">
          <ac:chgData name="Andrew Lawson" userId="403e073e-a936-4415-8a09-ce132b62e1bd" providerId="ADAL" clId="{A962F363-3E72-ED4D-BBEE-D214D48FBDC4}" dt="2020-10-21T19:54:48.770" v="204"/>
          <ac:spMkLst>
            <pc:docMk/>
            <pc:sldMk cId="3721947304" sldId="300"/>
            <ac:spMk id="186" creationId="{1076FA33-31E8-BC4A-81B2-B00D2D7F6697}"/>
          </ac:spMkLst>
        </pc:spChg>
        <pc:spChg chg="add del mod">
          <ac:chgData name="Andrew Lawson" userId="403e073e-a936-4415-8a09-ce132b62e1bd" providerId="ADAL" clId="{A962F363-3E72-ED4D-BBEE-D214D48FBDC4}" dt="2020-10-21T19:54:48.770" v="204"/>
          <ac:spMkLst>
            <pc:docMk/>
            <pc:sldMk cId="3721947304" sldId="300"/>
            <ac:spMk id="187" creationId="{92E64B67-472D-274A-B988-68A9C208027A}"/>
          </ac:spMkLst>
        </pc:spChg>
        <pc:spChg chg="add del mod">
          <ac:chgData name="Andrew Lawson" userId="403e073e-a936-4415-8a09-ce132b62e1bd" providerId="ADAL" clId="{A962F363-3E72-ED4D-BBEE-D214D48FBDC4}" dt="2020-10-21T19:54:48.770" v="204"/>
          <ac:spMkLst>
            <pc:docMk/>
            <pc:sldMk cId="3721947304" sldId="300"/>
            <ac:spMk id="188" creationId="{1C0C79CE-DE8F-7842-B296-A9B68CD68B06}"/>
          </ac:spMkLst>
        </pc:spChg>
        <pc:spChg chg="add del mod">
          <ac:chgData name="Andrew Lawson" userId="403e073e-a936-4415-8a09-ce132b62e1bd" providerId="ADAL" clId="{A962F363-3E72-ED4D-BBEE-D214D48FBDC4}" dt="2020-10-21T19:54:48.770" v="204"/>
          <ac:spMkLst>
            <pc:docMk/>
            <pc:sldMk cId="3721947304" sldId="300"/>
            <ac:spMk id="189" creationId="{261C2518-EC76-D44C-B451-AFC6AF158F53}"/>
          </ac:spMkLst>
        </pc:spChg>
        <pc:spChg chg="add del mod">
          <ac:chgData name="Andrew Lawson" userId="403e073e-a936-4415-8a09-ce132b62e1bd" providerId="ADAL" clId="{A962F363-3E72-ED4D-BBEE-D214D48FBDC4}" dt="2020-10-21T19:54:48.770" v="204"/>
          <ac:spMkLst>
            <pc:docMk/>
            <pc:sldMk cId="3721947304" sldId="300"/>
            <ac:spMk id="190" creationId="{59CF0EF2-20F8-B54B-A0B7-AD60028E42A0}"/>
          </ac:spMkLst>
        </pc:spChg>
        <pc:spChg chg="add del mod">
          <ac:chgData name="Andrew Lawson" userId="403e073e-a936-4415-8a09-ce132b62e1bd" providerId="ADAL" clId="{A962F363-3E72-ED4D-BBEE-D214D48FBDC4}" dt="2020-10-21T19:54:48.770" v="204"/>
          <ac:spMkLst>
            <pc:docMk/>
            <pc:sldMk cId="3721947304" sldId="300"/>
            <ac:spMk id="191" creationId="{21D056C4-51D6-804A-95F8-626EA738E8B8}"/>
          </ac:spMkLst>
        </pc:spChg>
        <pc:spChg chg="mod">
          <ac:chgData name="Andrew Lawson" userId="403e073e-a936-4415-8a09-ce132b62e1bd" providerId="ADAL" clId="{A962F363-3E72-ED4D-BBEE-D214D48FBDC4}" dt="2020-10-21T19:54:52.045" v="205"/>
          <ac:spMkLst>
            <pc:docMk/>
            <pc:sldMk cId="3721947304" sldId="300"/>
            <ac:spMk id="201" creationId="{96D5F6D6-0A1C-0343-92C2-E070C42DB721}"/>
          </ac:spMkLst>
        </pc:spChg>
        <pc:spChg chg="mod">
          <ac:chgData name="Andrew Lawson" userId="403e073e-a936-4415-8a09-ce132b62e1bd" providerId="ADAL" clId="{A962F363-3E72-ED4D-BBEE-D214D48FBDC4}" dt="2020-10-21T19:54:52.045" v="205"/>
          <ac:spMkLst>
            <pc:docMk/>
            <pc:sldMk cId="3721947304" sldId="300"/>
            <ac:spMk id="202" creationId="{C5D0B5BE-100F-D940-91C8-92BEF23A1E1A}"/>
          </ac:spMkLst>
        </pc:spChg>
        <pc:spChg chg="mod">
          <ac:chgData name="Andrew Lawson" userId="403e073e-a936-4415-8a09-ce132b62e1bd" providerId="ADAL" clId="{A962F363-3E72-ED4D-BBEE-D214D48FBDC4}" dt="2020-10-21T19:54:52.045" v="205"/>
          <ac:spMkLst>
            <pc:docMk/>
            <pc:sldMk cId="3721947304" sldId="300"/>
            <ac:spMk id="203" creationId="{5C8C508E-B6FA-B149-9073-A9F725B4BD68}"/>
          </ac:spMkLst>
        </pc:spChg>
        <pc:spChg chg="mod">
          <ac:chgData name="Andrew Lawson" userId="403e073e-a936-4415-8a09-ce132b62e1bd" providerId="ADAL" clId="{A962F363-3E72-ED4D-BBEE-D214D48FBDC4}" dt="2020-10-21T19:54:52.045" v="205"/>
          <ac:spMkLst>
            <pc:docMk/>
            <pc:sldMk cId="3721947304" sldId="300"/>
            <ac:spMk id="204" creationId="{D6A2CC1E-5AB1-104A-9149-EE4E977D22E8}"/>
          </ac:spMkLst>
        </pc:spChg>
        <pc:spChg chg="mod">
          <ac:chgData name="Andrew Lawson" userId="403e073e-a936-4415-8a09-ce132b62e1bd" providerId="ADAL" clId="{A962F363-3E72-ED4D-BBEE-D214D48FBDC4}" dt="2020-10-21T19:54:52.045" v="205"/>
          <ac:spMkLst>
            <pc:docMk/>
            <pc:sldMk cId="3721947304" sldId="300"/>
            <ac:spMk id="205" creationId="{07DF8889-B870-4B42-BC58-FDFB80009EDB}"/>
          </ac:spMkLst>
        </pc:spChg>
        <pc:spChg chg="mod">
          <ac:chgData name="Andrew Lawson" userId="403e073e-a936-4415-8a09-ce132b62e1bd" providerId="ADAL" clId="{A962F363-3E72-ED4D-BBEE-D214D48FBDC4}" dt="2020-10-21T19:54:52.045" v="205"/>
          <ac:spMkLst>
            <pc:docMk/>
            <pc:sldMk cId="3721947304" sldId="300"/>
            <ac:spMk id="206" creationId="{601EE99E-458B-A34B-85D3-853A33B1A011}"/>
          </ac:spMkLst>
        </pc:spChg>
        <pc:spChg chg="mod">
          <ac:chgData name="Andrew Lawson" userId="403e073e-a936-4415-8a09-ce132b62e1bd" providerId="ADAL" clId="{A962F363-3E72-ED4D-BBEE-D214D48FBDC4}" dt="2020-10-21T19:55:02.267" v="208"/>
          <ac:spMkLst>
            <pc:docMk/>
            <pc:sldMk cId="3721947304" sldId="300"/>
            <ac:spMk id="216" creationId="{F316CBD0-7AC1-9D4D-9AA7-BD62F3803694}"/>
          </ac:spMkLst>
        </pc:spChg>
        <pc:spChg chg="mod">
          <ac:chgData name="Andrew Lawson" userId="403e073e-a936-4415-8a09-ce132b62e1bd" providerId="ADAL" clId="{A962F363-3E72-ED4D-BBEE-D214D48FBDC4}" dt="2020-10-21T19:55:02.267" v="208"/>
          <ac:spMkLst>
            <pc:docMk/>
            <pc:sldMk cId="3721947304" sldId="300"/>
            <ac:spMk id="217" creationId="{23F1540D-762F-0843-9660-9D6F24A6CF79}"/>
          </ac:spMkLst>
        </pc:spChg>
        <pc:spChg chg="mod">
          <ac:chgData name="Andrew Lawson" userId="403e073e-a936-4415-8a09-ce132b62e1bd" providerId="ADAL" clId="{A962F363-3E72-ED4D-BBEE-D214D48FBDC4}" dt="2020-10-21T19:55:02.267" v="208"/>
          <ac:spMkLst>
            <pc:docMk/>
            <pc:sldMk cId="3721947304" sldId="300"/>
            <ac:spMk id="218" creationId="{A32D9A69-0B2D-AA45-A063-1DCC99FE64E2}"/>
          </ac:spMkLst>
        </pc:spChg>
        <pc:spChg chg="mod">
          <ac:chgData name="Andrew Lawson" userId="403e073e-a936-4415-8a09-ce132b62e1bd" providerId="ADAL" clId="{A962F363-3E72-ED4D-BBEE-D214D48FBDC4}" dt="2020-10-21T19:55:02.267" v="208"/>
          <ac:spMkLst>
            <pc:docMk/>
            <pc:sldMk cId="3721947304" sldId="300"/>
            <ac:spMk id="219" creationId="{74A43F5B-E846-3145-99DA-8CC0199BE0BC}"/>
          </ac:spMkLst>
        </pc:spChg>
        <pc:spChg chg="mod">
          <ac:chgData name="Andrew Lawson" userId="403e073e-a936-4415-8a09-ce132b62e1bd" providerId="ADAL" clId="{A962F363-3E72-ED4D-BBEE-D214D48FBDC4}" dt="2020-10-21T19:55:02.267" v="208"/>
          <ac:spMkLst>
            <pc:docMk/>
            <pc:sldMk cId="3721947304" sldId="300"/>
            <ac:spMk id="220" creationId="{B86BF0B9-8246-7045-AE74-4CB9D4B555A2}"/>
          </ac:spMkLst>
        </pc:spChg>
        <pc:spChg chg="mod">
          <ac:chgData name="Andrew Lawson" userId="403e073e-a936-4415-8a09-ce132b62e1bd" providerId="ADAL" clId="{A962F363-3E72-ED4D-BBEE-D214D48FBDC4}" dt="2020-10-21T19:55:02.267" v="208"/>
          <ac:spMkLst>
            <pc:docMk/>
            <pc:sldMk cId="3721947304" sldId="300"/>
            <ac:spMk id="221" creationId="{37A76A40-B16E-5E4A-8CFD-E44499E37202}"/>
          </ac:spMkLst>
        </pc:spChg>
        <pc:spChg chg="add del mod">
          <ac:chgData name="Andrew Lawson" userId="403e073e-a936-4415-8a09-ce132b62e1bd" providerId="ADAL" clId="{A962F363-3E72-ED4D-BBEE-D214D48FBDC4}" dt="2020-10-21T19:57:24.507" v="242"/>
          <ac:spMkLst>
            <pc:docMk/>
            <pc:sldMk cId="3721947304" sldId="300"/>
            <ac:spMk id="230" creationId="{ABC6099E-2725-E340-B6A1-873C52D5E8EE}"/>
          </ac:spMkLst>
        </pc:spChg>
        <pc:spChg chg="add mod">
          <ac:chgData name="Andrew Lawson" userId="403e073e-a936-4415-8a09-ce132b62e1bd" providerId="ADAL" clId="{A962F363-3E72-ED4D-BBEE-D214D48FBDC4}" dt="2020-10-21T19:56:02.013" v="223" actId="1076"/>
          <ac:spMkLst>
            <pc:docMk/>
            <pc:sldMk cId="3721947304" sldId="300"/>
            <ac:spMk id="231" creationId="{A4EEAC95-BC9B-7344-8864-2EE87AEEAFDB}"/>
          </ac:spMkLst>
        </pc:spChg>
        <pc:spChg chg="add mod">
          <ac:chgData name="Andrew Lawson" userId="403e073e-a936-4415-8a09-ce132b62e1bd" providerId="ADAL" clId="{A962F363-3E72-ED4D-BBEE-D214D48FBDC4}" dt="2020-10-21T19:56:46.867" v="233" actId="1076"/>
          <ac:spMkLst>
            <pc:docMk/>
            <pc:sldMk cId="3721947304" sldId="300"/>
            <ac:spMk id="233" creationId="{4CE006A2-CBF0-FD49-8CAF-E75C9654FEDD}"/>
          </ac:spMkLst>
        </pc:spChg>
        <pc:spChg chg="add mod">
          <ac:chgData name="Andrew Lawson" userId="403e073e-a936-4415-8a09-ce132b62e1bd" providerId="ADAL" clId="{A962F363-3E72-ED4D-BBEE-D214D48FBDC4}" dt="2020-10-21T19:56:57.592" v="235" actId="1076"/>
          <ac:spMkLst>
            <pc:docMk/>
            <pc:sldMk cId="3721947304" sldId="300"/>
            <ac:spMk id="234" creationId="{1A28F92E-DD14-0A45-B568-1CFC1E07A8C8}"/>
          </ac:spMkLst>
        </pc:spChg>
        <pc:spChg chg="mod">
          <ac:chgData name="Andrew Lawson" userId="403e073e-a936-4415-8a09-ce132b62e1bd" providerId="ADAL" clId="{A962F363-3E72-ED4D-BBEE-D214D48FBDC4}" dt="2020-10-21T19:59:08.190" v="258"/>
          <ac:spMkLst>
            <pc:docMk/>
            <pc:sldMk cId="3721947304" sldId="300"/>
            <ac:spMk id="239" creationId="{7686ED65-C55F-0C4C-8487-B7DF4FFA0EAE}"/>
          </ac:spMkLst>
        </pc:spChg>
        <pc:spChg chg="mod">
          <ac:chgData name="Andrew Lawson" userId="403e073e-a936-4415-8a09-ce132b62e1bd" providerId="ADAL" clId="{A962F363-3E72-ED4D-BBEE-D214D48FBDC4}" dt="2020-10-21T19:59:08.190" v="258"/>
          <ac:spMkLst>
            <pc:docMk/>
            <pc:sldMk cId="3721947304" sldId="300"/>
            <ac:spMk id="240" creationId="{0B95AD4A-D850-A146-B33C-009B845A1E98}"/>
          </ac:spMkLst>
        </pc:spChg>
        <pc:spChg chg="mod">
          <ac:chgData name="Andrew Lawson" userId="403e073e-a936-4415-8a09-ce132b62e1bd" providerId="ADAL" clId="{A962F363-3E72-ED4D-BBEE-D214D48FBDC4}" dt="2020-10-21T19:59:08.190" v="258"/>
          <ac:spMkLst>
            <pc:docMk/>
            <pc:sldMk cId="3721947304" sldId="300"/>
            <ac:spMk id="241" creationId="{3C063251-3153-DB42-9602-38D4A20C6CAD}"/>
          </ac:spMkLst>
        </pc:spChg>
        <pc:spChg chg="mod">
          <ac:chgData name="Andrew Lawson" userId="403e073e-a936-4415-8a09-ce132b62e1bd" providerId="ADAL" clId="{A962F363-3E72-ED4D-BBEE-D214D48FBDC4}" dt="2020-10-21T19:59:08.190" v="258"/>
          <ac:spMkLst>
            <pc:docMk/>
            <pc:sldMk cId="3721947304" sldId="300"/>
            <ac:spMk id="242" creationId="{C5763503-704A-4E42-B7CF-282D96DCC2A8}"/>
          </ac:spMkLst>
        </pc:spChg>
        <pc:spChg chg="mod">
          <ac:chgData name="Andrew Lawson" userId="403e073e-a936-4415-8a09-ce132b62e1bd" providerId="ADAL" clId="{A962F363-3E72-ED4D-BBEE-D214D48FBDC4}" dt="2020-10-21T19:59:08.190" v="258"/>
          <ac:spMkLst>
            <pc:docMk/>
            <pc:sldMk cId="3721947304" sldId="300"/>
            <ac:spMk id="243" creationId="{FB33DB81-513A-BA40-96F1-E8F211279FED}"/>
          </ac:spMkLst>
        </pc:spChg>
        <pc:spChg chg="mod">
          <ac:chgData name="Andrew Lawson" userId="403e073e-a936-4415-8a09-ce132b62e1bd" providerId="ADAL" clId="{A962F363-3E72-ED4D-BBEE-D214D48FBDC4}" dt="2020-10-21T19:59:08.190" v="258"/>
          <ac:spMkLst>
            <pc:docMk/>
            <pc:sldMk cId="3721947304" sldId="300"/>
            <ac:spMk id="244" creationId="{380E3161-B828-8845-AAF3-5D70028B4271}"/>
          </ac:spMkLst>
        </pc:spChg>
        <pc:spChg chg="mod">
          <ac:chgData name="Andrew Lawson" userId="403e073e-a936-4415-8a09-ce132b62e1bd" providerId="ADAL" clId="{A962F363-3E72-ED4D-BBEE-D214D48FBDC4}" dt="2020-10-21T19:59:18.621" v="261"/>
          <ac:spMkLst>
            <pc:docMk/>
            <pc:sldMk cId="3721947304" sldId="300"/>
            <ac:spMk id="254" creationId="{DC5768FF-DDDA-1947-87CF-FBBC071DAA48}"/>
          </ac:spMkLst>
        </pc:spChg>
        <pc:spChg chg="mod">
          <ac:chgData name="Andrew Lawson" userId="403e073e-a936-4415-8a09-ce132b62e1bd" providerId="ADAL" clId="{A962F363-3E72-ED4D-BBEE-D214D48FBDC4}" dt="2020-10-21T19:59:18.621" v="261"/>
          <ac:spMkLst>
            <pc:docMk/>
            <pc:sldMk cId="3721947304" sldId="300"/>
            <ac:spMk id="255" creationId="{65ACD06E-1C67-4F4F-9B84-69F9BC870E22}"/>
          </ac:spMkLst>
        </pc:spChg>
        <pc:spChg chg="mod">
          <ac:chgData name="Andrew Lawson" userId="403e073e-a936-4415-8a09-ce132b62e1bd" providerId="ADAL" clId="{A962F363-3E72-ED4D-BBEE-D214D48FBDC4}" dt="2020-10-21T19:59:18.621" v="261"/>
          <ac:spMkLst>
            <pc:docMk/>
            <pc:sldMk cId="3721947304" sldId="300"/>
            <ac:spMk id="256" creationId="{A8841C0F-EA69-3544-9EC0-4862EAE18ACF}"/>
          </ac:spMkLst>
        </pc:spChg>
        <pc:spChg chg="mod">
          <ac:chgData name="Andrew Lawson" userId="403e073e-a936-4415-8a09-ce132b62e1bd" providerId="ADAL" clId="{A962F363-3E72-ED4D-BBEE-D214D48FBDC4}" dt="2020-10-21T19:59:29.347" v="264" actId="20577"/>
          <ac:spMkLst>
            <pc:docMk/>
            <pc:sldMk cId="3721947304" sldId="300"/>
            <ac:spMk id="257" creationId="{7B59F0D6-E140-4E4D-8B77-30C6696E97FB}"/>
          </ac:spMkLst>
        </pc:spChg>
        <pc:spChg chg="mod">
          <ac:chgData name="Andrew Lawson" userId="403e073e-a936-4415-8a09-ce132b62e1bd" providerId="ADAL" clId="{A962F363-3E72-ED4D-BBEE-D214D48FBDC4}" dt="2020-10-21T19:59:18.621" v="261"/>
          <ac:spMkLst>
            <pc:docMk/>
            <pc:sldMk cId="3721947304" sldId="300"/>
            <ac:spMk id="258" creationId="{5B023DE8-BB37-DF46-A4BD-9F9ECCED0641}"/>
          </ac:spMkLst>
        </pc:spChg>
        <pc:spChg chg="mod">
          <ac:chgData name="Andrew Lawson" userId="403e073e-a936-4415-8a09-ce132b62e1bd" providerId="ADAL" clId="{A962F363-3E72-ED4D-BBEE-D214D48FBDC4}" dt="2020-10-21T19:59:18.621" v="261"/>
          <ac:spMkLst>
            <pc:docMk/>
            <pc:sldMk cId="3721947304" sldId="300"/>
            <ac:spMk id="259" creationId="{81FD631D-A043-CB41-A324-9FEE0E641C2E}"/>
          </ac:spMkLst>
        </pc:spChg>
        <pc:spChg chg="add del mod">
          <ac:chgData name="Andrew Lawson" userId="403e073e-a936-4415-8a09-ce132b62e1bd" providerId="ADAL" clId="{A962F363-3E72-ED4D-BBEE-D214D48FBDC4}" dt="2020-10-21T20:01:38.079" v="280"/>
          <ac:spMkLst>
            <pc:docMk/>
            <pc:sldMk cId="3721947304" sldId="300"/>
            <ac:spMk id="272" creationId="{BABC9904-1200-D34A-9B24-107548CC1C4B}"/>
          </ac:spMkLst>
        </pc:spChg>
        <pc:spChg chg="add del mod">
          <ac:chgData name="Andrew Lawson" userId="403e073e-a936-4415-8a09-ce132b62e1bd" providerId="ADAL" clId="{A962F363-3E72-ED4D-BBEE-D214D48FBDC4}" dt="2020-10-21T20:01:38.079" v="280"/>
          <ac:spMkLst>
            <pc:docMk/>
            <pc:sldMk cId="3721947304" sldId="300"/>
            <ac:spMk id="273" creationId="{1B7E7CD7-EA83-1140-88D6-21CD983BE0E5}"/>
          </ac:spMkLst>
        </pc:spChg>
        <pc:spChg chg="add del mod">
          <ac:chgData name="Andrew Lawson" userId="403e073e-a936-4415-8a09-ce132b62e1bd" providerId="ADAL" clId="{A962F363-3E72-ED4D-BBEE-D214D48FBDC4}" dt="2020-10-21T20:01:38.079" v="280"/>
          <ac:spMkLst>
            <pc:docMk/>
            <pc:sldMk cId="3721947304" sldId="300"/>
            <ac:spMk id="274" creationId="{5D28BD84-E3BE-3646-96A6-68CC9BCD8AB3}"/>
          </ac:spMkLst>
        </pc:spChg>
        <pc:spChg chg="add mod">
          <ac:chgData name="Andrew Lawson" userId="403e073e-a936-4415-8a09-ce132b62e1bd" providerId="ADAL" clId="{A962F363-3E72-ED4D-BBEE-D214D48FBDC4}" dt="2020-10-21T20:09:50.040" v="351" actId="1076"/>
          <ac:spMkLst>
            <pc:docMk/>
            <pc:sldMk cId="3721947304" sldId="300"/>
            <ac:spMk id="278" creationId="{5709FFD7-DA4F-F74B-8339-F35487331F88}"/>
          </ac:spMkLst>
        </pc:spChg>
        <pc:spChg chg="add mod">
          <ac:chgData name="Andrew Lawson" userId="403e073e-a936-4415-8a09-ce132b62e1bd" providerId="ADAL" clId="{A962F363-3E72-ED4D-BBEE-D214D48FBDC4}" dt="2020-10-21T20:09:50.040" v="351" actId="1076"/>
          <ac:spMkLst>
            <pc:docMk/>
            <pc:sldMk cId="3721947304" sldId="300"/>
            <ac:spMk id="279" creationId="{637B1C42-601F-B748-A038-B78581E5E4CB}"/>
          </ac:spMkLst>
        </pc:spChg>
        <pc:spChg chg="add mod">
          <ac:chgData name="Andrew Lawson" userId="403e073e-a936-4415-8a09-ce132b62e1bd" providerId="ADAL" clId="{A962F363-3E72-ED4D-BBEE-D214D48FBDC4}" dt="2020-10-21T20:09:50.040" v="351" actId="1076"/>
          <ac:spMkLst>
            <pc:docMk/>
            <pc:sldMk cId="3721947304" sldId="300"/>
            <ac:spMk id="280" creationId="{A54959E8-641D-124D-9EA1-BEE0992C6571}"/>
          </ac:spMkLst>
        </pc:spChg>
        <pc:spChg chg="add mod">
          <ac:chgData name="Andrew Lawson" userId="403e073e-a936-4415-8a09-ce132b62e1bd" providerId="ADAL" clId="{A962F363-3E72-ED4D-BBEE-D214D48FBDC4}" dt="2020-10-21T20:09:52.936" v="364" actId="1076"/>
          <ac:spMkLst>
            <pc:docMk/>
            <pc:sldMk cId="3721947304" sldId="300"/>
            <ac:spMk id="287" creationId="{4277BD44-71B1-0F40-9BD4-CA8990AF7AD7}"/>
          </ac:spMkLst>
        </pc:spChg>
        <pc:spChg chg="mod">
          <ac:chgData name="Andrew Lawson" userId="403e073e-a936-4415-8a09-ce132b62e1bd" providerId="ADAL" clId="{A962F363-3E72-ED4D-BBEE-D214D48FBDC4}" dt="2020-10-21T20:05:27.590" v="318"/>
          <ac:spMkLst>
            <pc:docMk/>
            <pc:sldMk cId="3721947304" sldId="300"/>
            <ac:spMk id="290" creationId="{5323CE7B-1539-3B44-84CA-A5AD33847827}"/>
          </ac:spMkLst>
        </pc:spChg>
        <pc:spChg chg="mod">
          <ac:chgData name="Andrew Lawson" userId="403e073e-a936-4415-8a09-ce132b62e1bd" providerId="ADAL" clId="{A962F363-3E72-ED4D-BBEE-D214D48FBDC4}" dt="2020-10-21T20:05:27.590" v="318"/>
          <ac:spMkLst>
            <pc:docMk/>
            <pc:sldMk cId="3721947304" sldId="300"/>
            <ac:spMk id="291" creationId="{ED8A6A4E-6187-114C-B135-B74994C9E6CC}"/>
          </ac:spMkLst>
        </pc:spChg>
        <pc:spChg chg="mod">
          <ac:chgData name="Andrew Lawson" userId="403e073e-a936-4415-8a09-ce132b62e1bd" providerId="ADAL" clId="{A962F363-3E72-ED4D-BBEE-D214D48FBDC4}" dt="2020-10-21T20:05:27.590" v="318"/>
          <ac:spMkLst>
            <pc:docMk/>
            <pc:sldMk cId="3721947304" sldId="300"/>
            <ac:spMk id="292" creationId="{814A3DD1-A501-B345-8E21-39C699B2C933}"/>
          </ac:spMkLst>
        </pc:spChg>
        <pc:spChg chg="mod">
          <ac:chgData name="Andrew Lawson" userId="403e073e-a936-4415-8a09-ce132b62e1bd" providerId="ADAL" clId="{A962F363-3E72-ED4D-BBEE-D214D48FBDC4}" dt="2020-10-21T20:05:27.590" v="318"/>
          <ac:spMkLst>
            <pc:docMk/>
            <pc:sldMk cId="3721947304" sldId="300"/>
            <ac:spMk id="293" creationId="{57DF8ECD-8384-DB43-9464-4A9763E7A710}"/>
          </ac:spMkLst>
        </pc:spChg>
        <pc:spChg chg="mod">
          <ac:chgData name="Andrew Lawson" userId="403e073e-a936-4415-8a09-ce132b62e1bd" providerId="ADAL" clId="{A962F363-3E72-ED4D-BBEE-D214D48FBDC4}" dt="2020-10-21T20:05:27.590" v="318"/>
          <ac:spMkLst>
            <pc:docMk/>
            <pc:sldMk cId="3721947304" sldId="300"/>
            <ac:spMk id="294" creationId="{E024BC55-1149-6542-A4C6-33B3E23A9A45}"/>
          </ac:spMkLst>
        </pc:spChg>
        <pc:spChg chg="mod">
          <ac:chgData name="Andrew Lawson" userId="403e073e-a936-4415-8a09-ce132b62e1bd" providerId="ADAL" clId="{A962F363-3E72-ED4D-BBEE-D214D48FBDC4}" dt="2020-10-21T20:05:27.590" v="318"/>
          <ac:spMkLst>
            <pc:docMk/>
            <pc:sldMk cId="3721947304" sldId="300"/>
            <ac:spMk id="295" creationId="{961707EE-3637-B24D-BC06-3DD8E6DF102D}"/>
          </ac:spMkLst>
        </pc:spChg>
        <pc:spChg chg="mod">
          <ac:chgData name="Andrew Lawson" userId="403e073e-a936-4415-8a09-ce132b62e1bd" providerId="ADAL" clId="{A962F363-3E72-ED4D-BBEE-D214D48FBDC4}" dt="2020-10-21T20:05:42.778" v="322"/>
          <ac:spMkLst>
            <pc:docMk/>
            <pc:sldMk cId="3721947304" sldId="300"/>
            <ac:spMk id="305" creationId="{099C9E88-9C7A-9E44-884A-5AAC711C1945}"/>
          </ac:spMkLst>
        </pc:spChg>
        <pc:spChg chg="mod">
          <ac:chgData name="Andrew Lawson" userId="403e073e-a936-4415-8a09-ce132b62e1bd" providerId="ADAL" clId="{A962F363-3E72-ED4D-BBEE-D214D48FBDC4}" dt="2020-10-21T20:05:42.778" v="322"/>
          <ac:spMkLst>
            <pc:docMk/>
            <pc:sldMk cId="3721947304" sldId="300"/>
            <ac:spMk id="306" creationId="{E5F91560-6599-7040-BFE0-C1212A7E4712}"/>
          </ac:spMkLst>
        </pc:spChg>
        <pc:spChg chg="mod">
          <ac:chgData name="Andrew Lawson" userId="403e073e-a936-4415-8a09-ce132b62e1bd" providerId="ADAL" clId="{A962F363-3E72-ED4D-BBEE-D214D48FBDC4}" dt="2020-10-21T20:05:42.778" v="322"/>
          <ac:spMkLst>
            <pc:docMk/>
            <pc:sldMk cId="3721947304" sldId="300"/>
            <ac:spMk id="307" creationId="{AA47A39E-A600-C841-A7BB-F4E3F161DF72}"/>
          </ac:spMkLst>
        </pc:spChg>
        <pc:spChg chg="mod">
          <ac:chgData name="Andrew Lawson" userId="403e073e-a936-4415-8a09-ce132b62e1bd" providerId="ADAL" clId="{A962F363-3E72-ED4D-BBEE-D214D48FBDC4}" dt="2020-10-21T20:05:42.778" v="322"/>
          <ac:spMkLst>
            <pc:docMk/>
            <pc:sldMk cId="3721947304" sldId="300"/>
            <ac:spMk id="308" creationId="{65D9D430-A347-E745-880C-ED5C7A414AE0}"/>
          </ac:spMkLst>
        </pc:spChg>
        <pc:spChg chg="mod">
          <ac:chgData name="Andrew Lawson" userId="403e073e-a936-4415-8a09-ce132b62e1bd" providerId="ADAL" clId="{A962F363-3E72-ED4D-BBEE-D214D48FBDC4}" dt="2020-10-21T20:05:42.778" v="322"/>
          <ac:spMkLst>
            <pc:docMk/>
            <pc:sldMk cId="3721947304" sldId="300"/>
            <ac:spMk id="309" creationId="{2B7E414A-8FDD-2C42-9577-1D63FD0BC655}"/>
          </ac:spMkLst>
        </pc:spChg>
        <pc:spChg chg="mod">
          <ac:chgData name="Andrew Lawson" userId="403e073e-a936-4415-8a09-ce132b62e1bd" providerId="ADAL" clId="{A962F363-3E72-ED4D-BBEE-D214D48FBDC4}" dt="2020-10-21T20:05:42.778" v="322"/>
          <ac:spMkLst>
            <pc:docMk/>
            <pc:sldMk cId="3721947304" sldId="300"/>
            <ac:spMk id="310" creationId="{9199DE0C-2E63-474E-A03A-2A71FFD598CA}"/>
          </ac:spMkLst>
        </pc:spChg>
        <pc:spChg chg="add del mod">
          <ac:chgData name="Andrew Lawson" userId="403e073e-a936-4415-8a09-ce132b62e1bd" providerId="ADAL" clId="{A962F363-3E72-ED4D-BBEE-D214D48FBDC4}" dt="2020-10-21T20:09:23.626" v="343"/>
          <ac:spMkLst>
            <pc:docMk/>
            <pc:sldMk cId="3721947304" sldId="300"/>
            <ac:spMk id="320" creationId="{3C42067C-0A87-B44E-8111-DE95EC619D44}"/>
          </ac:spMkLst>
        </pc:spChg>
        <pc:spChg chg="add del mod">
          <ac:chgData name="Andrew Lawson" userId="403e073e-a936-4415-8a09-ce132b62e1bd" providerId="ADAL" clId="{A962F363-3E72-ED4D-BBEE-D214D48FBDC4}" dt="2020-10-21T20:09:23.626" v="343"/>
          <ac:spMkLst>
            <pc:docMk/>
            <pc:sldMk cId="3721947304" sldId="300"/>
            <ac:spMk id="321" creationId="{C5D138EE-6739-6145-A401-B03154C93A27}"/>
          </ac:spMkLst>
        </pc:spChg>
        <pc:spChg chg="add del mod">
          <ac:chgData name="Andrew Lawson" userId="403e073e-a936-4415-8a09-ce132b62e1bd" providerId="ADAL" clId="{A962F363-3E72-ED4D-BBEE-D214D48FBDC4}" dt="2020-10-21T20:09:23.626" v="343"/>
          <ac:spMkLst>
            <pc:docMk/>
            <pc:sldMk cId="3721947304" sldId="300"/>
            <ac:spMk id="322" creationId="{BDD00AB4-B236-574E-9FFA-82347F539FA9}"/>
          </ac:spMkLst>
        </pc:spChg>
        <pc:grpChg chg="add mod">
          <ac:chgData name="Andrew Lawson" userId="403e073e-a936-4415-8a09-ce132b62e1bd" providerId="ADAL" clId="{A962F363-3E72-ED4D-BBEE-D214D48FBDC4}" dt="2020-10-21T19:56:15.621" v="225" actId="1076"/>
          <ac:grpSpMkLst>
            <pc:docMk/>
            <pc:sldMk cId="3721947304" sldId="300"/>
            <ac:grpSpMk id="10" creationId="{55FC1A72-1F69-2249-A6DD-6902AD3D1F6A}"/>
          </ac:grpSpMkLst>
        </pc:grpChg>
        <pc:grpChg chg="mod">
          <ac:chgData name="Andrew Lawson" userId="403e073e-a936-4415-8a09-ce132b62e1bd" providerId="ADAL" clId="{A962F363-3E72-ED4D-BBEE-D214D48FBDC4}" dt="2020-10-21T20:03:35.061" v="308" actId="1076"/>
          <ac:grpSpMkLst>
            <pc:docMk/>
            <pc:sldMk cId="3721947304" sldId="300"/>
            <ac:grpSpMk id="48" creationId="{F5B82ED5-2D82-5447-8944-E9498516C281}"/>
          </ac:grpSpMkLst>
        </pc:grpChg>
        <pc:grpChg chg="add mod">
          <ac:chgData name="Andrew Lawson" userId="403e073e-a936-4415-8a09-ce132b62e1bd" providerId="ADAL" clId="{A962F363-3E72-ED4D-BBEE-D214D48FBDC4}" dt="2020-10-21T19:56:23.806" v="227" actId="1076"/>
          <ac:grpSpMkLst>
            <pc:docMk/>
            <pc:sldMk cId="3721947304" sldId="300"/>
            <ac:grpSpMk id="200" creationId="{EEA01ED0-285C-8C4A-9E6A-03DF830B3B65}"/>
          </ac:grpSpMkLst>
        </pc:grpChg>
        <pc:grpChg chg="add mod">
          <ac:chgData name="Andrew Lawson" userId="403e073e-a936-4415-8a09-ce132b62e1bd" providerId="ADAL" clId="{A962F363-3E72-ED4D-BBEE-D214D48FBDC4}" dt="2020-10-21T19:56:33.420" v="229" actId="1076"/>
          <ac:grpSpMkLst>
            <pc:docMk/>
            <pc:sldMk cId="3721947304" sldId="300"/>
            <ac:grpSpMk id="215" creationId="{0D9D5E26-B3D5-9B47-9751-C23AB6F7A379}"/>
          </ac:grpSpMkLst>
        </pc:grpChg>
        <pc:grpChg chg="add mod">
          <ac:chgData name="Andrew Lawson" userId="403e073e-a936-4415-8a09-ce132b62e1bd" providerId="ADAL" clId="{A962F363-3E72-ED4D-BBEE-D214D48FBDC4}" dt="2020-10-21T20:09:51.229" v="357" actId="1076"/>
          <ac:grpSpMkLst>
            <pc:docMk/>
            <pc:sldMk cId="3721947304" sldId="300"/>
            <ac:grpSpMk id="238" creationId="{9696FA77-CE91-3C4B-96E9-3A70EACB074B}"/>
          </ac:grpSpMkLst>
        </pc:grpChg>
        <pc:grpChg chg="add mod">
          <ac:chgData name="Andrew Lawson" userId="403e073e-a936-4415-8a09-ce132b62e1bd" providerId="ADAL" clId="{A962F363-3E72-ED4D-BBEE-D214D48FBDC4}" dt="2020-10-21T20:09:50.785" v="355" actId="1076"/>
          <ac:grpSpMkLst>
            <pc:docMk/>
            <pc:sldMk cId="3721947304" sldId="300"/>
            <ac:grpSpMk id="253" creationId="{06055256-5564-DA49-87F2-39D6676BD204}"/>
          </ac:grpSpMkLst>
        </pc:grpChg>
        <pc:grpChg chg="add mod">
          <ac:chgData name="Andrew Lawson" userId="403e073e-a936-4415-8a09-ce132b62e1bd" providerId="ADAL" clId="{A962F363-3E72-ED4D-BBEE-D214D48FBDC4}" dt="2020-10-21T20:09:52.453" v="362" actId="1076"/>
          <ac:grpSpMkLst>
            <pc:docMk/>
            <pc:sldMk cId="3721947304" sldId="300"/>
            <ac:grpSpMk id="289" creationId="{52BA0B67-279E-B443-8B10-F58255487684}"/>
          </ac:grpSpMkLst>
        </pc:grpChg>
        <pc:grpChg chg="add mod">
          <ac:chgData name="Andrew Lawson" userId="403e073e-a936-4415-8a09-ce132b62e1bd" providerId="ADAL" clId="{A962F363-3E72-ED4D-BBEE-D214D48FBDC4}" dt="2020-10-21T20:09:51.823" v="360" actId="1076"/>
          <ac:grpSpMkLst>
            <pc:docMk/>
            <pc:sldMk cId="3721947304" sldId="300"/>
            <ac:grpSpMk id="304" creationId="{DF2B6A56-C842-0347-A1F7-D0A34B27E2E7}"/>
          </ac:grpSpMkLst>
        </pc:grpChg>
        <pc:picChg chg="del">
          <ac:chgData name="Andrew Lawson" userId="403e073e-a936-4415-8a09-ce132b62e1bd" providerId="ADAL" clId="{A962F363-3E72-ED4D-BBEE-D214D48FBDC4}" dt="2020-10-21T20:03:17.848" v="302" actId="478"/>
          <ac:picMkLst>
            <pc:docMk/>
            <pc:sldMk cId="3721947304" sldId="300"/>
            <ac:picMk id="3" creationId="{3033CC36-0F91-7249-B632-DE67745E1FFC}"/>
          </ac:picMkLst>
        </pc:picChg>
        <pc:picChg chg="del">
          <ac:chgData name="Andrew Lawson" userId="403e073e-a936-4415-8a09-ce132b62e1bd" providerId="ADAL" clId="{A962F363-3E72-ED4D-BBEE-D214D48FBDC4}" dt="2020-10-21T20:05:35.407" v="320" actId="478"/>
          <ac:picMkLst>
            <pc:docMk/>
            <pc:sldMk cId="3721947304" sldId="300"/>
            <ac:picMk id="10242" creationId="{7281B4A2-3F81-4744-944E-5EF13C8DE6F6}"/>
          </ac:picMkLst>
        </pc:picChg>
        <pc:cxnChg chg="mod">
          <ac:chgData name="Andrew Lawson" userId="403e073e-a936-4415-8a09-ce132b62e1bd" providerId="ADAL" clId="{A962F363-3E72-ED4D-BBEE-D214D48FBDC4}" dt="2020-10-21T19:52:35.500" v="145" actId="1076"/>
          <ac:cxnSpMkLst>
            <pc:docMk/>
            <pc:sldMk cId="3721947304" sldId="300"/>
            <ac:cxnSpMk id="35" creationId="{5F4E55DB-0665-224F-9B44-27455B3F6C6B}"/>
          </ac:cxnSpMkLst>
        </pc:cxnChg>
        <pc:cxnChg chg="mod">
          <ac:chgData name="Andrew Lawson" userId="403e073e-a936-4415-8a09-ce132b62e1bd" providerId="ADAL" clId="{A962F363-3E72-ED4D-BBEE-D214D48FBDC4}" dt="2020-10-21T19:56:19.547" v="226" actId="1076"/>
          <ac:cxnSpMkLst>
            <pc:docMk/>
            <pc:sldMk cId="3721947304" sldId="300"/>
            <ac:cxnSpMk id="36" creationId="{03401504-C172-B342-8919-9BFFFDB9E342}"/>
          </ac:cxnSpMkLst>
        </pc:cxnChg>
        <pc:cxnChg chg="mod">
          <ac:chgData name="Andrew Lawson" userId="403e073e-a936-4415-8a09-ce132b62e1bd" providerId="ADAL" clId="{A962F363-3E72-ED4D-BBEE-D214D48FBDC4}" dt="2020-10-21T19:56:29.073" v="228" actId="1076"/>
          <ac:cxnSpMkLst>
            <pc:docMk/>
            <pc:sldMk cId="3721947304" sldId="300"/>
            <ac:cxnSpMk id="47" creationId="{B97C71D8-FFCA-8644-A2F9-172314451378}"/>
          </ac:cxnSpMkLst>
        </pc:cxnChg>
        <pc:cxnChg chg="mod">
          <ac:chgData name="Andrew Lawson" userId="403e073e-a936-4415-8a09-ce132b62e1bd" providerId="ADAL" clId="{A962F363-3E72-ED4D-BBEE-D214D48FBDC4}" dt="2020-10-21T20:09:51.451" v="358" actId="1076"/>
          <ac:cxnSpMkLst>
            <pc:docMk/>
            <pc:sldMk cId="3721947304" sldId="300"/>
            <ac:cxnSpMk id="79" creationId="{104B1484-6585-704B-9640-4865171C1B68}"/>
          </ac:cxnSpMkLst>
        </pc:cxnChg>
        <pc:cxnChg chg="add mod">
          <ac:chgData name="Andrew Lawson" userId="403e073e-a936-4415-8a09-ce132b62e1bd" providerId="ADAL" clId="{A962F363-3E72-ED4D-BBEE-D214D48FBDC4}" dt="2020-10-21T19:50:35.150" v="89" actId="1076"/>
          <ac:cxnSpMkLst>
            <pc:docMk/>
            <pc:sldMk cId="3721947304" sldId="300"/>
            <ac:cxnSpMk id="89" creationId="{3AFE48EE-74DA-7948-BA91-97F89EE5C47E}"/>
          </ac:cxnSpMkLst>
        </pc:cxnChg>
        <pc:cxnChg chg="add mod">
          <ac:chgData name="Andrew Lawson" userId="403e073e-a936-4415-8a09-ce132b62e1bd" providerId="ADAL" clId="{A962F363-3E72-ED4D-BBEE-D214D48FBDC4}" dt="2020-10-21T19:50:35.150" v="89" actId="1076"/>
          <ac:cxnSpMkLst>
            <pc:docMk/>
            <pc:sldMk cId="3721947304" sldId="300"/>
            <ac:cxnSpMk id="90" creationId="{37997878-F814-A74D-90DD-07B03C0319CA}"/>
          </ac:cxnSpMkLst>
        </pc:cxnChg>
        <pc:cxnChg chg="add mod">
          <ac:chgData name="Andrew Lawson" userId="403e073e-a936-4415-8a09-ce132b62e1bd" providerId="ADAL" clId="{A962F363-3E72-ED4D-BBEE-D214D48FBDC4}" dt="2020-10-21T19:50:35.150" v="89" actId="1076"/>
          <ac:cxnSpMkLst>
            <pc:docMk/>
            <pc:sldMk cId="3721947304" sldId="300"/>
            <ac:cxnSpMk id="91" creationId="{3E51F34E-FC9C-4D4C-8117-7D1EB3B86284}"/>
          </ac:cxnSpMkLst>
        </pc:cxnChg>
        <pc:cxnChg chg="add mod">
          <ac:chgData name="Andrew Lawson" userId="403e073e-a936-4415-8a09-ce132b62e1bd" providerId="ADAL" clId="{A962F363-3E72-ED4D-BBEE-D214D48FBDC4}" dt="2020-10-21T19:50:50.454" v="93" actId="1037"/>
          <ac:cxnSpMkLst>
            <pc:docMk/>
            <pc:sldMk cId="3721947304" sldId="300"/>
            <ac:cxnSpMk id="98" creationId="{B9529E7C-DEE5-C94E-8523-5DEE448CBC2D}"/>
          </ac:cxnSpMkLst>
        </pc:cxnChg>
        <pc:cxnChg chg="add mod">
          <ac:chgData name="Andrew Lawson" userId="403e073e-a936-4415-8a09-ce132b62e1bd" providerId="ADAL" clId="{A962F363-3E72-ED4D-BBEE-D214D48FBDC4}" dt="2020-10-21T19:50:50.454" v="93" actId="1037"/>
          <ac:cxnSpMkLst>
            <pc:docMk/>
            <pc:sldMk cId="3721947304" sldId="300"/>
            <ac:cxnSpMk id="99" creationId="{1F2AE20A-5715-7640-8951-66B6EF60C6C7}"/>
          </ac:cxnSpMkLst>
        </pc:cxnChg>
        <pc:cxnChg chg="add mod">
          <ac:chgData name="Andrew Lawson" userId="403e073e-a936-4415-8a09-ce132b62e1bd" providerId="ADAL" clId="{A962F363-3E72-ED4D-BBEE-D214D48FBDC4}" dt="2020-10-21T19:50:50.454" v="93" actId="1037"/>
          <ac:cxnSpMkLst>
            <pc:docMk/>
            <pc:sldMk cId="3721947304" sldId="300"/>
            <ac:cxnSpMk id="100" creationId="{09FE675A-C366-9C49-9386-F983EAC676AF}"/>
          </ac:cxnSpMkLst>
        </pc:cxnChg>
        <pc:cxnChg chg="add mod">
          <ac:chgData name="Andrew Lawson" userId="403e073e-a936-4415-8a09-ce132b62e1bd" providerId="ADAL" clId="{A962F363-3E72-ED4D-BBEE-D214D48FBDC4}" dt="2020-10-21T19:51:07.821" v="105" actId="1035"/>
          <ac:cxnSpMkLst>
            <pc:docMk/>
            <pc:sldMk cId="3721947304" sldId="300"/>
            <ac:cxnSpMk id="101" creationId="{692C9826-144F-F14D-8ACB-1ACD0A2A1EAF}"/>
          </ac:cxnSpMkLst>
        </pc:cxnChg>
        <pc:cxnChg chg="mod">
          <ac:chgData name="Andrew Lawson" userId="403e073e-a936-4415-8a09-ce132b62e1bd" providerId="ADAL" clId="{A962F363-3E72-ED4D-BBEE-D214D48FBDC4}" dt="2020-10-21T20:09:51.080" v="356" actId="1076"/>
          <ac:cxnSpMkLst>
            <pc:docMk/>
            <pc:sldMk cId="3721947304" sldId="300"/>
            <ac:cxnSpMk id="102" creationId="{36B3187A-C9DE-E946-9964-2A0211D1921A}"/>
          </ac:cxnSpMkLst>
        </pc:cxnChg>
        <pc:cxnChg chg="mod">
          <ac:chgData name="Andrew Lawson" userId="403e073e-a936-4415-8a09-ce132b62e1bd" providerId="ADAL" clId="{A962F363-3E72-ED4D-BBEE-D214D48FBDC4}" dt="2020-10-21T20:09:51.629" v="359" actId="1076"/>
          <ac:cxnSpMkLst>
            <pc:docMk/>
            <pc:sldMk cId="3721947304" sldId="300"/>
            <ac:cxnSpMk id="103" creationId="{96CC07A6-CB00-C743-AD13-E0F06D9ED96D}"/>
          </ac:cxnSpMkLst>
        </pc:cxnChg>
        <pc:cxnChg chg="mod">
          <ac:chgData name="Andrew Lawson" userId="403e073e-a936-4415-8a09-ce132b62e1bd" providerId="ADAL" clId="{A962F363-3E72-ED4D-BBEE-D214D48FBDC4}" dt="2020-10-21T20:09:53.313" v="365" actId="1076"/>
          <ac:cxnSpMkLst>
            <pc:docMk/>
            <pc:sldMk cId="3721947304" sldId="300"/>
            <ac:cxnSpMk id="120" creationId="{4F53EE59-ACFD-1E4F-B682-309803028BF9}"/>
          </ac:cxnSpMkLst>
        </pc:cxnChg>
        <pc:cxnChg chg="mod">
          <ac:chgData name="Andrew Lawson" userId="403e073e-a936-4415-8a09-ce132b62e1bd" providerId="ADAL" clId="{A962F363-3E72-ED4D-BBEE-D214D48FBDC4}" dt="2020-10-21T20:09:52.632" v="363" actId="1076"/>
          <ac:cxnSpMkLst>
            <pc:docMk/>
            <pc:sldMk cId="3721947304" sldId="300"/>
            <ac:cxnSpMk id="121" creationId="{37F4CDB0-D0E9-4241-B8BE-FA49996870A6}"/>
          </ac:cxnSpMkLst>
        </pc:cxnChg>
        <pc:cxnChg chg="mod">
          <ac:chgData name="Andrew Lawson" userId="403e073e-a936-4415-8a09-ce132b62e1bd" providerId="ADAL" clId="{A962F363-3E72-ED4D-BBEE-D214D48FBDC4}" dt="2020-10-21T20:09:52.125" v="361" actId="1076"/>
          <ac:cxnSpMkLst>
            <pc:docMk/>
            <pc:sldMk cId="3721947304" sldId="300"/>
            <ac:cxnSpMk id="134" creationId="{EA2BF9DF-2037-6D4D-A274-1D237F19EB2A}"/>
          </ac:cxnSpMkLst>
        </pc:cxnChg>
        <pc:cxnChg chg="add mod">
          <ac:chgData name="Andrew Lawson" userId="403e073e-a936-4415-8a09-ce132b62e1bd" providerId="ADAL" clId="{A962F363-3E72-ED4D-BBEE-D214D48FBDC4}" dt="2020-10-21T19:51:20.159" v="131" actId="1036"/>
          <ac:cxnSpMkLst>
            <pc:docMk/>
            <pc:sldMk cId="3721947304" sldId="300"/>
            <ac:cxnSpMk id="135" creationId="{ED8234B8-A9EC-0A4C-97D1-4F8D2894B4E2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0" creationId="{269C6EEF-791B-2F45-B348-6B821207B238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1" creationId="{72EA5689-AA89-1542-AB78-8728DB071EB8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2" creationId="{FAF3582D-1052-CC47-BE7B-9068D4F674B3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3" creationId="{CDF99B14-24B8-D64C-B852-43DB3721CF74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4" creationId="{9302808D-B999-2F4B-910F-B2F20E1F26D5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5" creationId="{00497707-99A1-7D4F-B58A-E520C9DA9B06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6" creationId="{2903C05C-88E5-0C45-86FE-07045B673379}"/>
          </ac:cxnSpMkLst>
        </pc:cxnChg>
        <pc:cxnChg chg="add mod">
          <ac:chgData name="Andrew Lawson" userId="403e073e-a936-4415-8a09-ce132b62e1bd" providerId="ADAL" clId="{A962F363-3E72-ED4D-BBEE-D214D48FBDC4}" dt="2020-10-21T19:51:56.833" v="134" actId="1076"/>
          <ac:cxnSpMkLst>
            <pc:docMk/>
            <pc:sldMk cId="3721947304" sldId="300"/>
            <ac:cxnSpMk id="157" creationId="{E504965A-CB7D-E345-811D-4530D361035F}"/>
          </ac:cxnSpMkLst>
        </pc:cxnChg>
        <pc:cxnChg chg="add del mod">
          <ac:chgData name="Andrew Lawson" userId="403e073e-a936-4415-8a09-ce132b62e1bd" providerId="ADAL" clId="{A962F363-3E72-ED4D-BBEE-D214D48FBDC4}" dt="2020-10-21T19:54:10.304" v="154" actId="478"/>
          <ac:cxnSpMkLst>
            <pc:docMk/>
            <pc:sldMk cId="3721947304" sldId="300"/>
            <ac:cxnSpMk id="164" creationId="{18DE7105-BAB1-FA42-8555-23491F5E1B48}"/>
          </ac:cxnSpMkLst>
        </pc:cxnChg>
        <pc:cxnChg chg="add del mod">
          <ac:chgData name="Andrew Lawson" userId="403e073e-a936-4415-8a09-ce132b62e1bd" providerId="ADAL" clId="{A962F363-3E72-ED4D-BBEE-D214D48FBDC4}" dt="2020-10-21T19:54:09.320" v="153" actId="478"/>
          <ac:cxnSpMkLst>
            <pc:docMk/>
            <pc:sldMk cId="3721947304" sldId="300"/>
            <ac:cxnSpMk id="165" creationId="{256EC2DB-8A94-7346-A362-718EE8AF4503}"/>
          </ac:cxnSpMkLst>
        </pc:cxnChg>
        <pc:cxnChg chg="add del mod">
          <ac:chgData name="Andrew Lawson" userId="403e073e-a936-4415-8a09-ce132b62e1bd" providerId="ADAL" clId="{A962F363-3E72-ED4D-BBEE-D214D48FBDC4}" dt="2020-10-21T19:54:11.395" v="155" actId="478"/>
          <ac:cxnSpMkLst>
            <pc:docMk/>
            <pc:sldMk cId="3721947304" sldId="300"/>
            <ac:cxnSpMk id="166" creationId="{14F250FD-D275-FF48-AE0F-8B70ED902974}"/>
          </ac:cxnSpMkLst>
        </pc:cxnChg>
        <pc:cxnChg chg="add del mod">
          <ac:chgData name="Andrew Lawson" userId="403e073e-a936-4415-8a09-ce132b62e1bd" providerId="ADAL" clId="{A962F363-3E72-ED4D-BBEE-D214D48FBDC4}" dt="2020-10-21T19:54:08.234" v="152" actId="478"/>
          <ac:cxnSpMkLst>
            <pc:docMk/>
            <pc:sldMk cId="3721947304" sldId="300"/>
            <ac:cxnSpMk id="167" creationId="{36F07D03-530B-E749-865D-37427C9FCF48}"/>
          </ac:cxnSpMkLst>
        </pc:cxnChg>
        <pc:cxnChg chg="add del mod">
          <ac:chgData name="Andrew Lawson" userId="403e073e-a936-4415-8a09-ce132b62e1bd" providerId="ADAL" clId="{A962F363-3E72-ED4D-BBEE-D214D48FBDC4}" dt="2020-10-21T19:54:07.195" v="151" actId="478"/>
          <ac:cxnSpMkLst>
            <pc:docMk/>
            <pc:sldMk cId="3721947304" sldId="300"/>
            <ac:cxnSpMk id="168" creationId="{D9DD78BB-EB4F-C547-A609-5C7268C769EA}"/>
          </ac:cxnSpMkLst>
        </pc:cxnChg>
        <pc:cxnChg chg="add del mod">
          <ac:chgData name="Andrew Lawson" userId="403e073e-a936-4415-8a09-ce132b62e1bd" providerId="ADAL" clId="{A962F363-3E72-ED4D-BBEE-D214D48FBDC4}" dt="2020-10-21T19:54:12.258" v="156" actId="478"/>
          <ac:cxnSpMkLst>
            <pc:docMk/>
            <pc:sldMk cId="3721947304" sldId="300"/>
            <ac:cxnSpMk id="169" creationId="{8248D4F6-3C13-8C4E-9348-D43464E2E264}"/>
          </ac:cxnSpMkLst>
        </pc:cxnChg>
        <pc:cxnChg chg="add del mod">
          <ac:chgData name="Andrew Lawson" userId="403e073e-a936-4415-8a09-ce132b62e1bd" providerId="ADAL" clId="{A962F363-3E72-ED4D-BBEE-D214D48FBDC4}" dt="2020-10-21T19:54:06.252" v="150" actId="478"/>
          <ac:cxnSpMkLst>
            <pc:docMk/>
            <pc:sldMk cId="3721947304" sldId="300"/>
            <ac:cxnSpMk id="170" creationId="{3050F8EA-8CD3-F246-A756-074A50ABC8E2}"/>
          </ac:cxnSpMkLst>
        </pc:cxnChg>
        <pc:cxnChg chg="add del mod">
          <ac:chgData name="Andrew Lawson" userId="403e073e-a936-4415-8a09-ce132b62e1bd" providerId="ADAL" clId="{A962F363-3E72-ED4D-BBEE-D214D48FBDC4}" dt="2020-10-21T19:54:05.300" v="149" actId="478"/>
          <ac:cxnSpMkLst>
            <pc:docMk/>
            <pc:sldMk cId="3721947304" sldId="300"/>
            <ac:cxnSpMk id="171" creationId="{655D4F26-19D1-814A-B488-5A980949F992}"/>
          </ac:cxnSpMkLst>
        </pc:cxnChg>
        <pc:cxnChg chg="add del mod">
          <ac:chgData name="Andrew Lawson" userId="403e073e-a936-4415-8a09-ce132b62e1bd" providerId="ADAL" clId="{A962F363-3E72-ED4D-BBEE-D214D48FBDC4}" dt="2020-10-21T19:54:32.659" v="188" actId="478"/>
          <ac:cxnSpMkLst>
            <pc:docMk/>
            <pc:sldMk cId="3721947304" sldId="300"/>
            <ac:cxnSpMk id="178" creationId="{8826C4F5-D9CD-C74E-BB93-3BE9BC7BE217}"/>
          </ac:cxnSpMkLst>
        </pc:cxnChg>
        <pc:cxnChg chg="add del mod">
          <ac:chgData name="Andrew Lawson" userId="403e073e-a936-4415-8a09-ce132b62e1bd" providerId="ADAL" clId="{A962F363-3E72-ED4D-BBEE-D214D48FBDC4}" dt="2020-10-21T19:54:31.896" v="187" actId="478"/>
          <ac:cxnSpMkLst>
            <pc:docMk/>
            <pc:sldMk cId="3721947304" sldId="300"/>
            <ac:cxnSpMk id="179" creationId="{7E53B5D1-CC51-8C47-93DE-ACE4A1FD207A}"/>
          </ac:cxnSpMkLst>
        </pc:cxnChg>
        <pc:cxnChg chg="add del mod">
          <ac:chgData name="Andrew Lawson" userId="403e073e-a936-4415-8a09-ce132b62e1bd" providerId="ADAL" clId="{A962F363-3E72-ED4D-BBEE-D214D48FBDC4}" dt="2020-10-21T19:54:33.606" v="193" actId="478"/>
          <ac:cxnSpMkLst>
            <pc:docMk/>
            <pc:sldMk cId="3721947304" sldId="300"/>
            <ac:cxnSpMk id="180" creationId="{2A70CC71-CA95-7248-A6D3-FDFA3C9234BD}"/>
          </ac:cxnSpMkLst>
        </pc:cxnChg>
        <pc:cxnChg chg="add del mod">
          <ac:chgData name="Andrew Lawson" userId="403e073e-a936-4415-8a09-ce132b62e1bd" providerId="ADAL" clId="{A962F363-3E72-ED4D-BBEE-D214D48FBDC4}" dt="2020-10-21T19:54:30.980" v="184" actId="478"/>
          <ac:cxnSpMkLst>
            <pc:docMk/>
            <pc:sldMk cId="3721947304" sldId="300"/>
            <ac:cxnSpMk id="181" creationId="{0CEFE2BE-B66A-3845-A298-0E118BCD42F4}"/>
          </ac:cxnSpMkLst>
        </pc:cxnChg>
        <pc:cxnChg chg="add del mod">
          <ac:chgData name="Andrew Lawson" userId="403e073e-a936-4415-8a09-ce132b62e1bd" providerId="ADAL" clId="{A962F363-3E72-ED4D-BBEE-D214D48FBDC4}" dt="2020-10-21T19:54:30.012" v="179" actId="478"/>
          <ac:cxnSpMkLst>
            <pc:docMk/>
            <pc:sldMk cId="3721947304" sldId="300"/>
            <ac:cxnSpMk id="182" creationId="{A91CF4D7-42C2-544A-89FA-D8F2DF64FB2F}"/>
          </ac:cxnSpMkLst>
        </pc:cxnChg>
        <pc:cxnChg chg="add del mod">
          <ac:chgData name="Andrew Lawson" userId="403e073e-a936-4415-8a09-ce132b62e1bd" providerId="ADAL" clId="{A962F363-3E72-ED4D-BBEE-D214D48FBDC4}" dt="2020-10-21T19:54:35.262" v="200" actId="478"/>
          <ac:cxnSpMkLst>
            <pc:docMk/>
            <pc:sldMk cId="3721947304" sldId="300"/>
            <ac:cxnSpMk id="183" creationId="{CD5FBA36-36AA-B24E-B3BD-89276DBF56C2}"/>
          </ac:cxnSpMkLst>
        </pc:cxnChg>
        <pc:cxnChg chg="add del mod">
          <ac:chgData name="Andrew Lawson" userId="403e073e-a936-4415-8a09-ce132b62e1bd" providerId="ADAL" clId="{A962F363-3E72-ED4D-BBEE-D214D48FBDC4}" dt="2020-10-21T19:54:29.377" v="178" actId="478"/>
          <ac:cxnSpMkLst>
            <pc:docMk/>
            <pc:sldMk cId="3721947304" sldId="300"/>
            <ac:cxnSpMk id="184" creationId="{07A86915-7F8D-F04B-9DE6-802E1D09816C}"/>
          </ac:cxnSpMkLst>
        </pc:cxnChg>
        <pc:cxnChg chg="add del mod">
          <ac:chgData name="Andrew Lawson" userId="403e073e-a936-4415-8a09-ce132b62e1bd" providerId="ADAL" clId="{A962F363-3E72-ED4D-BBEE-D214D48FBDC4}" dt="2020-10-21T19:54:28.656" v="171" actId="478"/>
          <ac:cxnSpMkLst>
            <pc:docMk/>
            <pc:sldMk cId="3721947304" sldId="300"/>
            <ac:cxnSpMk id="185" creationId="{625FB9E7-F180-984A-B973-75673054E1C7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2" creationId="{32BF837C-4D48-684D-AF6A-F90F56056361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3" creationId="{35E4D51B-1111-C547-BF15-A06D726D9332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4" creationId="{12F8C676-F9FF-024F-BD68-869E951440E3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5" creationId="{AA01882E-9AFE-114A-BF59-3CBABF90EAF2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6" creationId="{B5E24BB0-CF26-2247-B8F4-B4CE621E6CFF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7" creationId="{F90E7365-A711-1143-9B00-262D16100E7F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8" creationId="{8C527E78-8B74-514B-8249-4270D3AA00EB}"/>
          </ac:cxnSpMkLst>
        </pc:cxnChg>
        <pc:cxnChg chg="add del mod">
          <ac:chgData name="Andrew Lawson" userId="403e073e-a936-4415-8a09-ce132b62e1bd" providerId="ADAL" clId="{A962F363-3E72-ED4D-BBEE-D214D48FBDC4}" dt="2020-10-21T19:54:48.770" v="204"/>
          <ac:cxnSpMkLst>
            <pc:docMk/>
            <pc:sldMk cId="3721947304" sldId="300"/>
            <ac:cxnSpMk id="199" creationId="{B0303348-B481-744E-A4C9-82D60AB3DF43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07" creationId="{AA49D222-E9A7-5646-BCC8-5C142D65A315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08" creationId="{8FC960DF-7972-4A4F-ADA3-E9D4C9C855A5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09" creationId="{6E337186-5114-A542-B512-E55611DF77DC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10" creationId="{DD18BD1A-283E-F640-9597-FDD305BE6C2D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11" creationId="{EF8964F1-B22A-9A4E-AED4-4073D1A94EA9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12" creationId="{5AE834E1-3C40-3142-9574-E225CC27DDAA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13" creationId="{2678A998-A721-AC41-881D-37BEF11B66DA}"/>
          </ac:cxnSpMkLst>
        </pc:cxnChg>
        <pc:cxnChg chg="mod">
          <ac:chgData name="Andrew Lawson" userId="403e073e-a936-4415-8a09-ce132b62e1bd" providerId="ADAL" clId="{A962F363-3E72-ED4D-BBEE-D214D48FBDC4}" dt="2020-10-21T19:54:52.045" v="205"/>
          <ac:cxnSpMkLst>
            <pc:docMk/>
            <pc:sldMk cId="3721947304" sldId="300"/>
            <ac:cxnSpMk id="214" creationId="{BCB310BA-F81B-844A-8EB8-B94CC4F34572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2" creationId="{867FD0D3-6A0D-1540-AEAC-94B02F12D0DD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3" creationId="{9DAFDD9E-6573-D947-A56F-D372BDB26497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4" creationId="{5A703A23-B327-F448-82A9-62A22B71D455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5" creationId="{C3B8F07D-F1B5-5E46-A9DA-E0CB32D11CED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6" creationId="{05E5B9BC-B83A-7C41-A387-E5E633C2DAE2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7" creationId="{DD97E004-0F14-214B-B28B-B593C76E225B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8" creationId="{5DD72F6C-4402-0141-8F3C-ACA0A32FC1F1}"/>
          </ac:cxnSpMkLst>
        </pc:cxnChg>
        <pc:cxnChg chg="mod">
          <ac:chgData name="Andrew Lawson" userId="403e073e-a936-4415-8a09-ce132b62e1bd" providerId="ADAL" clId="{A962F363-3E72-ED4D-BBEE-D214D48FBDC4}" dt="2020-10-21T19:55:02.267" v="208"/>
          <ac:cxnSpMkLst>
            <pc:docMk/>
            <pc:sldMk cId="3721947304" sldId="300"/>
            <ac:cxnSpMk id="229" creationId="{5281A81B-C6C4-774E-AFCD-E189C643C459}"/>
          </ac:cxnSpMkLst>
        </pc:cxnChg>
        <pc:cxnChg chg="add mod">
          <ac:chgData name="Andrew Lawson" userId="403e073e-a936-4415-8a09-ce132b62e1bd" providerId="ADAL" clId="{A962F363-3E72-ED4D-BBEE-D214D48FBDC4}" dt="2020-10-21T19:56:38.825" v="231" actId="1076"/>
          <ac:cxnSpMkLst>
            <pc:docMk/>
            <pc:sldMk cId="3721947304" sldId="300"/>
            <ac:cxnSpMk id="232" creationId="{E80D02A7-C9A9-2F4A-A26D-D5B577DDA4F9}"/>
          </ac:cxnSpMkLst>
        </pc:cxnChg>
        <pc:cxnChg chg="add mod">
          <ac:chgData name="Andrew Lawson" userId="403e073e-a936-4415-8a09-ce132b62e1bd" providerId="ADAL" clId="{A962F363-3E72-ED4D-BBEE-D214D48FBDC4}" dt="2020-10-21T19:57:36.385" v="248" actId="14100"/>
          <ac:cxnSpMkLst>
            <pc:docMk/>
            <pc:sldMk cId="3721947304" sldId="300"/>
            <ac:cxnSpMk id="235" creationId="{B24AC7D8-E1FF-7B46-857A-A4C633A0984C}"/>
          </ac:cxnSpMkLst>
        </pc:cxnChg>
        <pc:cxnChg chg="add del mod">
          <ac:chgData name="Andrew Lawson" userId="403e073e-a936-4415-8a09-ce132b62e1bd" providerId="ADAL" clId="{A962F363-3E72-ED4D-BBEE-D214D48FBDC4}" dt="2020-10-21T19:57:28.662" v="245" actId="478"/>
          <ac:cxnSpMkLst>
            <pc:docMk/>
            <pc:sldMk cId="3721947304" sldId="300"/>
            <ac:cxnSpMk id="236" creationId="{AE8EED99-E6DC-5A4F-8C60-87408C3CF064}"/>
          </ac:cxnSpMkLst>
        </pc:cxnChg>
        <pc:cxnChg chg="add mod">
          <ac:chgData name="Andrew Lawson" userId="403e073e-a936-4415-8a09-ce132b62e1bd" providerId="ADAL" clId="{A962F363-3E72-ED4D-BBEE-D214D48FBDC4}" dt="2020-10-21T19:57:40.964" v="250" actId="1076"/>
          <ac:cxnSpMkLst>
            <pc:docMk/>
            <pc:sldMk cId="3721947304" sldId="300"/>
            <ac:cxnSpMk id="237" creationId="{864581C0-3C6A-C54E-BB0F-C894A22DB0A3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45" creationId="{CA97D70F-86F5-D64F-A1A9-17B4173102F6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46" creationId="{8D1D5953-9B6B-2B45-B00C-F3E72C4387E2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47" creationId="{45D3DCB9-36AD-9946-916F-296088830936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48" creationId="{3C0C4034-67BA-B94D-9183-835F4CEAB58E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49" creationId="{75E870B5-6098-E145-89E1-48CC1FEB0197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50" creationId="{217FBBE7-BF81-8543-85A3-734C242EC557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51" creationId="{A3F76BF1-636F-F94D-92F4-06645A95CBE2}"/>
          </ac:cxnSpMkLst>
        </pc:cxnChg>
        <pc:cxnChg chg="mod">
          <ac:chgData name="Andrew Lawson" userId="403e073e-a936-4415-8a09-ce132b62e1bd" providerId="ADAL" clId="{A962F363-3E72-ED4D-BBEE-D214D48FBDC4}" dt="2020-10-21T19:59:08.190" v="258"/>
          <ac:cxnSpMkLst>
            <pc:docMk/>
            <pc:sldMk cId="3721947304" sldId="300"/>
            <ac:cxnSpMk id="252" creationId="{A34EF4B9-47E8-2F47-B849-7E0E03062335}"/>
          </ac:cxnSpMkLst>
        </pc:cxnChg>
        <pc:cxnChg chg="mod">
          <ac:chgData name="Andrew Lawson" userId="403e073e-a936-4415-8a09-ce132b62e1bd" providerId="ADAL" clId="{A962F363-3E72-ED4D-BBEE-D214D48FBDC4}" dt="2020-10-21T19:59:18.621" v="261"/>
          <ac:cxnSpMkLst>
            <pc:docMk/>
            <pc:sldMk cId="3721947304" sldId="300"/>
            <ac:cxnSpMk id="260" creationId="{EA5E1C66-15F8-4F42-BEDC-B9A8A094EDDB}"/>
          </ac:cxnSpMkLst>
        </pc:cxnChg>
        <pc:cxnChg chg="mod">
          <ac:chgData name="Andrew Lawson" userId="403e073e-a936-4415-8a09-ce132b62e1bd" providerId="ADAL" clId="{A962F363-3E72-ED4D-BBEE-D214D48FBDC4}" dt="2020-10-21T19:59:18.621" v="261"/>
          <ac:cxnSpMkLst>
            <pc:docMk/>
            <pc:sldMk cId="3721947304" sldId="300"/>
            <ac:cxnSpMk id="261" creationId="{AB65B797-94CC-B148-BB15-166CF992515D}"/>
          </ac:cxnSpMkLst>
        </pc:cxnChg>
        <pc:cxnChg chg="mod">
          <ac:chgData name="Andrew Lawson" userId="403e073e-a936-4415-8a09-ce132b62e1bd" providerId="ADAL" clId="{A962F363-3E72-ED4D-BBEE-D214D48FBDC4}" dt="2020-10-21T19:59:18.621" v="261"/>
          <ac:cxnSpMkLst>
            <pc:docMk/>
            <pc:sldMk cId="3721947304" sldId="300"/>
            <ac:cxnSpMk id="262" creationId="{6A69795B-4F62-F34B-AF02-58DFFDD7249D}"/>
          </ac:cxnSpMkLst>
        </pc:cxnChg>
        <pc:cxnChg chg="mod">
          <ac:chgData name="Andrew Lawson" userId="403e073e-a936-4415-8a09-ce132b62e1bd" providerId="ADAL" clId="{A962F363-3E72-ED4D-BBEE-D214D48FBDC4}" dt="2020-10-21T19:59:18.621" v="261"/>
          <ac:cxnSpMkLst>
            <pc:docMk/>
            <pc:sldMk cId="3721947304" sldId="300"/>
            <ac:cxnSpMk id="263" creationId="{29F9FF9A-920D-1C42-90F1-58146A7B9148}"/>
          </ac:cxnSpMkLst>
        </pc:cxnChg>
        <pc:cxnChg chg="mod">
          <ac:chgData name="Andrew Lawson" userId="403e073e-a936-4415-8a09-ce132b62e1bd" providerId="ADAL" clId="{A962F363-3E72-ED4D-BBEE-D214D48FBDC4}" dt="2020-10-21T19:59:18.621" v="261"/>
          <ac:cxnSpMkLst>
            <pc:docMk/>
            <pc:sldMk cId="3721947304" sldId="300"/>
            <ac:cxnSpMk id="264" creationId="{A9AF9169-F62E-C444-A97A-5D5FA0F678B3}"/>
          </ac:cxnSpMkLst>
        </pc:cxnChg>
        <pc:cxnChg chg="mod">
          <ac:chgData name="Andrew Lawson" userId="403e073e-a936-4415-8a09-ce132b62e1bd" providerId="ADAL" clId="{A962F363-3E72-ED4D-BBEE-D214D48FBDC4}" dt="2020-10-21T19:59:18.621" v="261"/>
          <ac:cxnSpMkLst>
            <pc:docMk/>
            <pc:sldMk cId="3721947304" sldId="300"/>
            <ac:cxnSpMk id="265" creationId="{C7DEAAB0-8463-5A4C-8649-EAFD81934A97}"/>
          </ac:cxnSpMkLst>
        </pc:cxnChg>
        <pc:cxnChg chg="mod">
          <ac:chgData name="Andrew Lawson" userId="403e073e-a936-4415-8a09-ce132b62e1bd" providerId="ADAL" clId="{A962F363-3E72-ED4D-BBEE-D214D48FBDC4}" dt="2020-10-21T19:59:44.113" v="267" actId="14100"/>
          <ac:cxnSpMkLst>
            <pc:docMk/>
            <pc:sldMk cId="3721947304" sldId="300"/>
            <ac:cxnSpMk id="266" creationId="{756E51E9-AA43-7148-95DD-AABEFA746A23}"/>
          </ac:cxnSpMkLst>
        </pc:cxnChg>
        <pc:cxnChg chg="del mod">
          <ac:chgData name="Andrew Lawson" userId="403e073e-a936-4415-8a09-ce132b62e1bd" providerId="ADAL" clId="{A962F363-3E72-ED4D-BBEE-D214D48FBDC4}" dt="2020-10-21T19:59:32.229" v="265" actId="478"/>
          <ac:cxnSpMkLst>
            <pc:docMk/>
            <pc:sldMk cId="3721947304" sldId="300"/>
            <ac:cxnSpMk id="267" creationId="{B8E1C6DC-C098-5E40-B23B-4186493D1559}"/>
          </ac:cxnSpMkLst>
        </pc:cxnChg>
        <pc:cxnChg chg="add mod">
          <ac:chgData name="Andrew Lawson" userId="403e073e-a936-4415-8a09-ce132b62e1bd" providerId="ADAL" clId="{A962F363-3E72-ED4D-BBEE-D214D48FBDC4}" dt="2020-10-21T20:09:50.385" v="353" actId="1076"/>
          <ac:cxnSpMkLst>
            <pc:docMk/>
            <pc:sldMk cId="3721947304" sldId="300"/>
            <ac:cxnSpMk id="268" creationId="{2AB4EF83-C79C-0547-81BA-681A3C22C3A8}"/>
          </ac:cxnSpMkLst>
        </pc:cxnChg>
        <pc:cxnChg chg="add mod">
          <ac:chgData name="Andrew Lawson" userId="403e073e-a936-4415-8a09-ce132b62e1bd" providerId="ADAL" clId="{A962F363-3E72-ED4D-BBEE-D214D48FBDC4}" dt="2020-10-21T20:09:50.385" v="353" actId="1076"/>
          <ac:cxnSpMkLst>
            <pc:docMk/>
            <pc:sldMk cId="3721947304" sldId="300"/>
            <ac:cxnSpMk id="269" creationId="{2FA4BE3A-43FA-7A42-BCFD-9FB8C9BBDBA9}"/>
          </ac:cxnSpMkLst>
        </pc:cxnChg>
        <pc:cxnChg chg="add mod">
          <ac:chgData name="Andrew Lawson" userId="403e073e-a936-4415-8a09-ce132b62e1bd" providerId="ADAL" clId="{A962F363-3E72-ED4D-BBEE-D214D48FBDC4}" dt="2020-10-21T20:09:50.385" v="353" actId="1076"/>
          <ac:cxnSpMkLst>
            <pc:docMk/>
            <pc:sldMk cId="3721947304" sldId="300"/>
            <ac:cxnSpMk id="270" creationId="{4A9085FE-4C6F-8141-AA5B-0FB8007CAAAD}"/>
          </ac:cxnSpMkLst>
        </pc:cxnChg>
        <pc:cxnChg chg="add mod">
          <ac:chgData name="Andrew Lawson" userId="403e073e-a936-4415-8a09-ce132b62e1bd" providerId="ADAL" clId="{A962F363-3E72-ED4D-BBEE-D214D48FBDC4}" dt="2020-10-21T20:09:50.385" v="353" actId="1076"/>
          <ac:cxnSpMkLst>
            <pc:docMk/>
            <pc:sldMk cId="3721947304" sldId="300"/>
            <ac:cxnSpMk id="271" creationId="{FEF863FC-6CE2-5845-87CB-E6DD7821C9EA}"/>
          </ac:cxnSpMkLst>
        </pc:cxnChg>
        <pc:cxnChg chg="add del mod">
          <ac:chgData name="Andrew Lawson" userId="403e073e-a936-4415-8a09-ce132b62e1bd" providerId="ADAL" clId="{A962F363-3E72-ED4D-BBEE-D214D48FBDC4}" dt="2020-10-21T20:01:38.079" v="280"/>
          <ac:cxnSpMkLst>
            <pc:docMk/>
            <pc:sldMk cId="3721947304" sldId="300"/>
            <ac:cxnSpMk id="275" creationId="{24392798-75A5-CB4A-BF23-B184F5F41BE5}"/>
          </ac:cxnSpMkLst>
        </pc:cxnChg>
        <pc:cxnChg chg="add del mod">
          <ac:chgData name="Andrew Lawson" userId="403e073e-a936-4415-8a09-ce132b62e1bd" providerId="ADAL" clId="{A962F363-3E72-ED4D-BBEE-D214D48FBDC4}" dt="2020-10-21T20:01:38.079" v="280"/>
          <ac:cxnSpMkLst>
            <pc:docMk/>
            <pc:sldMk cId="3721947304" sldId="300"/>
            <ac:cxnSpMk id="276" creationId="{1B97BF5A-8891-DD4F-AD73-5337B7679A0B}"/>
          </ac:cxnSpMkLst>
        </pc:cxnChg>
        <pc:cxnChg chg="add del mod">
          <ac:chgData name="Andrew Lawson" userId="403e073e-a936-4415-8a09-ce132b62e1bd" providerId="ADAL" clId="{A962F363-3E72-ED4D-BBEE-D214D48FBDC4}" dt="2020-10-21T20:01:38.079" v="280"/>
          <ac:cxnSpMkLst>
            <pc:docMk/>
            <pc:sldMk cId="3721947304" sldId="300"/>
            <ac:cxnSpMk id="277" creationId="{657B6FB7-76DB-7042-A8B0-E43E0CA88DC4}"/>
          </ac:cxnSpMkLst>
        </pc:cxnChg>
        <pc:cxnChg chg="add mod">
          <ac:chgData name="Andrew Lawson" userId="403e073e-a936-4415-8a09-ce132b62e1bd" providerId="ADAL" clId="{A962F363-3E72-ED4D-BBEE-D214D48FBDC4}" dt="2020-10-21T20:09:50.040" v="351" actId="1076"/>
          <ac:cxnSpMkLst>
            <pc:docMk/>
            <pc:sldMk cId="3721947304" sldId="300"/>
            <ac:cxnSpMk id="281" creationId="{ECC6DBE8-D408-514D-9EC3-2840BCD0D121}"/>
          </ac:cxnSpMkLst>
        </pc:cxnChg>
        <pc:cxnChg chg="add mod">
          <ac:chgData name="Andrew Lawson" userId="403e073e-a936-4415-8a09-ce132b62e1bd" providerId="ADAL" clId="{A962F363-3E72-ED4D-BBEE-D214D48FBDC4}" dt="2020-10-21T20:09:50.040" v="351" actId="1076"/>
          <ac:cxnSpMkLst>
            <pc:docMk/>
            <pc:sldMk cId="3721947304" sldId="300"/>
            <ac:cxnSpMk id="282" creationId="{C2822A8C-DD34-1343-B000-BAF054A13E46}"/>
          </ac:cxnSpMkLst>
        </pc:cxnChg>
        <pc:cxnChg chg="add mod">
          <ac:chgData name="Andrew Lawson" userId="403e073e-a936-4415-8a09-ce132b62e1bd" providerId="ADAL" clId="{A962F363-3E72-ED4D-BBEE-D214D48FBDC4}" dt="2020-10-21T20:09:50.040" v="351" actId="1076"/>
          <ac:cxnSpMkLst>
            <pc:docMk/>
            <pc:sldMk cId="3721947304" sldId="300"/>
            <ac:cxnSpMk id="283" creationId="{DB74043F-6F02-7548-8CCB-B6E4D1EA77AD}"/>
          </ac:cxnSpMkLst>
        </pc:cxnChg>
        <pc:cxnChg chg="add mod">
          <ac:chgData name="Andrew Lawson" userId="403e073e-a936-4415-8a09-ce132b62e1bd" providerId="ADAL" clId="{A962F363-3E72-ED4D-BBEE-D214D48FBDC4}" dt="2020-10-21T20:09:49.124" v="347" actId="1076"/>
          <ac:cxnSpMkLst>
            <pc:docMk/>
            <pc:sldMk cId="3721947304" sldId="300"/>
            <ac:cxnSpMk id="284" creationId="{9FC33DC7-1687-4744-B85F-C91C2790715B}"/>
          </ac:cxnSpMkLst>
        </pc:cxnChg>
        <pc:cxnChg chg="add mod">
          <ac:chgData name="Andrew Lawson" userId="403e073e-a936-4415-8a09-ce132b62e1bd" providerId="ADAL" clId="{A962F363-3E72-ED4D-BBEE-D214D48FBDC4}" dt="2020-10-21T20:09:49.124" v="347" actId="1076"/>
          <ac:cxnSpMkLst>
            <pc:docMk/>
            <pc:sldMk cId="3721947304" sldId="300"/>
            <ac:cxnSpMk id="285" creationId="{588C37D5-1EFF-DC41-8ED0-546E03F82342}"/>
          </ac:cxnSpMkLst>
        </pc:cxnChg>
        <pc:cxnChg chg="add mod">
          <ac:chgData name="Andrew Lawson" userId="403e073e-a936-4415-8a09-ce132b62e1bd" providerId="ADAL" clId="{A962F363-3E72-ED4D-BBEE-D214D48FBDC4}" dt="2020-10-21T20:09:49.124" v="347" actId="1076"/>
          <ac:cxnSpMkLst>
            <pc:docMk/>
            <pc:sldMk cId="3721947304" sldId="300"/>
            <ac:cxnSpMk id="286" creationId="{46A141BA-2FE9-2C4D-8EA8-8E94F0740165}"/>
          </ac:cxnSpMkLst>
        </pc:cxnChg>
        <pc:cxnChg chg="add del mod">
          <ac:chgData name="Andrew Lawson" userId="403e073e-a936-4415-8a09-ce132b62e1bd" providerId="ADAL" clId="{A962F363-3E72-ED4D-BBEE-D214D48FBDC4}" dt="2020-10-21T20:05:20.536" v="317" actId="478"/>
          <ac:cxnSpMkLst>
            <pc:docMk/>
            <pc:sldMk cId="3721947304" sldId="300"/>
            <ac:cxnSpMk id="288" creationId="{FE4EF645-5135-6F47-857F-70A3E92086F8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296" creationId="{CED3ACAA-388B-FE44-8218-FCB5039BE3D5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297" creationId="{126AF500-B8C5-274B-8C23-E1EB1ABA0560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298" creationId="{16F51348-1302-8049-8ED8-19867077050D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299" creationId="{AB360878-B795-5A47-A3D5-EF1EB7E2FC9F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300" creationId="{712A9A7A-10E6-3F4E-B5B0-5544C04976C8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301" creationId="{855EA305-D89E-0B49-B143-1028587F600C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302" creationId="{D6B255AB-75A0-E941-8585-923BFCC278BE}"/>
          </ac:cxnSpMkLst>
        </pc:cxnChg>
        <pc:cxnChg chg="mod">
          <ac:chgData name="Andrew Lawson" userId="403e073e-a936-4415-8a09-ce132b62e1bd" providerId="ADAL" clId="{A962F363-3E72-ED4D-BBEE-D214D48FBDC4}" dt="2020-10-21T20:05:27.590" v="318"/>
          <ac:cxnSpMkLst>
            <pc:docMk/>
            <pc:sldMk cId="3721947304" sldId="300"/>
            <ac:cxnSpMk id="303" creationId="{EA9598A9-1BA4-1E47-A64F-153D81482084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1" creationId="{9C2D4FC0-9448-5642-AA5B-FC44EB0C08D9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2" creationId="{0F48245C-1367-2D41-9A13-69EF1B1E41F7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3" creationId="{2521A1D6-A4C6-7D42-97D0-6CF403E8880B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4" creationId="{6CC1D6E5-9505-2A42-A2BD-FB661C02C854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5" creationId="{3D3AB92C-BB2B-8A44-A736-A4E1639BA643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6" creationId="{93DB86AF-E26E-004E-8D79-F47361104347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7" creationId="{F60404E8-06BA-674C-9BDE-532FBDD736A3}"/>
          </ac:cxnSpMkLst>
        </pc:cxnChg>
        <pc:cxnChg chg="mod">
          <ac:chgData name="Andrew Lawson" userId="403e073e-a936-4415-8a09-ce132b62e1bd" providerId="ADAL" clId="{A962F363-3E72-ED4D-BBEE-D214D48FBDC4}" dt="2020-10-21T20:05:42.778" v="322"/>
          <ac:cxnSpMkLst>
            <pc:docMk/>
            <pc:sldMk cId="3721947304" sldId="300"/>
            <ac:cxnSpMk id="318" creationId="{1C3EDB3E-6516-6E42-BF19-DBB626DE0E2D}"/>
          </ac:cxnSpMkLst>
        </pc:cxnChg>
        <pc:cxnChg chg="add del mod">
          <ac:chgData name="Andrew Lawson" userId="403e073e-a936-4415-8a09-ce132b62e1bd" providerId="ADAL" clId="{A962F363-3E72-ED4D-BBEE-D214D48FBDC4}" dt="2020-10-21T20:09:49.558" v="349"/>
          <ac:cxnSpMkLst>
            <pc:docMk/>
            <pc:sldMk cId="3721947304" sldId="300"/>
            <ac:cxnSpMk id="319" creationId="{76C4417F-5DF6-3943-B50E-F02D9A43974E}"/>
          </ac:cxnSpMkLst>
        </pc:cxnChg>
        <pc:cxnChg chg="add del mod">
          <ac:chgData name="Andrew Lawson" userId="403e073e-a936-4415-8a09-ce132b62e1bd" providerId="ADAL" clId="{A962F363-3E72-ED4D-BBEE-D214D48FBDC4}" dt="2020-10-21T20:09:23.626" v="343"/>
          <ac:cxnSpMkLst>
            <pc:docMk/>
            <pc:sldMk cId="3721947304" sldId="300"/>
            <ac:cxnSpMk id="323" creationId="{EB5BB80F-FF74-D746-A5D5-A1446E984E79}"/>
          </ac:cxnSpMkLst>
        </pc:cxnChg>
        <pc:cxnChg chg="add del mod">
          <ac:chgData name="Andrew Lawson" userId="403e073e-a936-4415-8a09-ce132b62e1bd" providerId="ADAL" clId="{A962F363-3E72-ED4D-BBEE-D214D48FBDC4}" dt="2020-10-21T20:09:23.626" v="343"/>
          <ac:cxnSpMkLst>
            <pc:docMk/>
            <pc:sldMk cId="3721947304" sldId="300"/>
            <ac:cxnSpMk id="324" creationId="{8B4FC63F-A585-C146-9D5E-31DAE7C05DB1}"/>
          </ac:cxnSpMkLst>
        </pc:cxnChg>
        <pc:cxnChg chg="add del mod">
          <ac:chgData name="Andrew Lawson" userId="403e073e-a936-4415-8a09-ce132b62e1bd" providerId="ADAL" clId="{A962F363-3E72-ED4D-BBEE-D214D48FBDC4}" dt="2020-10-21T20:09:23.626" v="343"/>
          <ac:cxnSpMkLst>
            <pc:docMk/>
            <pc:sldMk cId="3721947304" sldId="300"/>
            <ac:cxnSpMk id="325" creationId="{FCC65FE3-50FC-9348-B099-3C49603B15F2}"/>
          </ac:cxnSpMkLst>
        </pc:cxnChg>
      </pc:sldChg>
      <pc:sldChg chg="addSp delSp modSp new mod modAnim">
        <pc:chgData name="Andrew Lawson" userId="403e073e-a936-4415-8a09-ce132b62e1bd" providerId="ADAL" clId="{A962F363-3E72-ED4D-BBEE-D214D48FBDC4}" dt="2020-10-21T20:33:42.947" v="459" actId="1076"/>
        <pc:sldMkLst>
          <pc:docMk/>
          <pc:sldMk cId="1106959001" sldId="301"/>
        </pc:sldMkLst>
        <pc:spChg chg="del mod">
          <ac:chgData name="Andrew Lawson" userId="403e073e-a936-4415-8a09-ce132b62e1bd" providerId="ADAL" clId="{A962F363-3E72-ED4D-BBEE-D214D48FBDC4}" dt="2020-10-21T20:10:49.426" v="370" actId="478"/>
          <ac:spMkLst>
            <pc:docMk/>
            <pc:sldMk cId="1106959001" sldId="301"/>
            <ac:spMk id="2" creationId="{08E913A1-EBC8-5440-9FC2-053ED352B178}"/>
          </ac:spMkLst>
        </pc:spChg>
        <pc:spChg chg="del">
          <ac:chgData name="Andrew Lawson" userId="403e073e-a936-4415-8a09-ce132b62e1bd" providerId="ADAL" clId="{A962F363-3E72-ED4D-BBEE-D214D48FBDC4}" dt="2020-10-21T20:10:48.106" v="368" actId="478"/>
          <ac:spMkLst>
            <pc:docMk/>
            <pc:sldMk cId="1106959001" sldId="301"/>
            <ac:spMk id="3" creationId="{AEC572B5-6F71-7B46-9D58-583726351E69}"/>
          </ac:spMkLst>
        </pc:spChg>
        <pc:spChg chg="add mod">
          <ac:chgData name="Andrew Lawson" userId="403e073e-a936-4415-8a09-ce132b62e1bd" providerId="ADAL" clId="{A962F363-3E72-ED4D-BBEE-D214D48FBDC4}" dt="2020-10-21T20:19:17.468" v="438" actId="208"/>
          <ac:spMkLst>
            <pc:docMk/>
            <pc:sldMk cId="1106959001" sldId="301"/>
            <ac:spMk id="19" creationId="{7E98902F-9D61-9741-9BD5-AB0612420286}"/>
          </ac:spMkLst>
        </pc:spChg>
        <pc:spChg chg="add mod">
          <ac:chgData name="Andrew Lawson" userId="403e073e-a936-4415-8a09-ce132b62e1bd" providerId="ADAL" clId="{A962F363-3E72-ED4D-BBEE-D214D48FBDC4}" dt="2020-10-21T20:19:36.816" v="440" actId="1076"/>
          <ac:spMkLst>
            <pc:docMk/>
            <pc:sldMk cId="1106959001" sldId="301"/>
            <ac:spMk id="20" creationId="{85EC1FD1-AB95-F645-A5BB-5AEB21A683E1}"/>
          </ac:spMkLst>
        </pc:spChg>
        <pc:spChg chg="add mod">
          <ac:chgData name="Andrew Lawson" userId="403e073e-a936-4415-8a09-ce132b62e1bd" providerId="ADAL" clId="{A962F363-3E72-ED4D-BBEE-D214D48FBDC4}" dt="2020-10-21T20:19:44.454" v="442" actId="1076"/>
          <ac:spMkLst>
            <pc:docMk/>
            <pc:sldMk cId="1106959001" sldId="301"/>
            <ac:spMk id="21" creationId="{D022254B-0967-B245-8410-95D23490BA11}"/>
          </ac:spMkLst>
        </pc:spChg>
        <pc:picChg chg="add mod">
          <ac:chgData name="Andrew Lawson" userId="403e073e-a936-4415-8a09-ce132b62e1bd" providerId="ADAL" clId="{A962F363-3E72-ED4D-BBEE-D214D48FBDC4}" dt="2020-10-21T20:18:48.290" v="433" actId="1076"/>
          <ac:picMkLst>
            <pc:docMk/>
            <pc:sldMk cId="1106959001" sldId="301"/>
            <ac:picMk id="5" creationId="{4A11D986-B303-A547-B810-9B483EC9D2CF}"/>
          </ac:picMkLst>
        </pc:picChg>
        <pc:picChg chg="add mod">
          <ac:chgData name="Andrew Lawson" userId="403e073e-a936-4415-8a09-ce132b62e1bd" providerId="ADAL" clId="{A962F363-3E72-ED4D-BBEE-D214D48FBDC4}" dt="2020-10-21T20:18:48.290" v="433" actId="1076"/>
          <ac:picMkLst>
            <pc:docMk/>
            <pc:sldMk cId="1106959001" sldId="301"/>
            <ac:picMk id="7" creationId="{DD9E7DB9-39D5-654D-B605-ED79DBF245B7}"/>
          </ac:picMkLst>
        </pc:picChg>
        <pc:picChg chg="add mod">
          <ac:chgData name="Andrew Lawson" userId="403e073e-a936-4415-8a09-ce132b62e1bd" providerId="ADAL" clId="{A962F363-3E72-ED4D-BBEE-D214D48FBDC4}" dt="2020-10-21T20:18:42.693" v="432" actId="1076"/>
          <ac:picMkLst>
            <pc:docMk/>
            <pc:sldMk cId="1106959001" sldId="301"/>
            <ac:picMk id="9" creationId="{0BDC4A2F-E7CE-9046-AD46-1F2C28BA03C3}"/>
          </ac:picMkLst>
        </pc:picChg>
        <pc:picChg chg="add mod">
          <ac:chgData name="Andrew Lawson" userId="403e073e-a936-4415-8a09-ce132b62e1bd" providerId="ADAL" clId="{A962F363-3E72-ED4D-BBEE-D214D48FBDC4}" dt="2020-10-21T20:18:42.693" v="432" actId="1076"/>
          <ac:picMkLst>
            <pc:docMk/>
            <pc:sldMk cId="1106959001" sldId="301"/>
            <ac:picMk id="11" creationId="{1484F4A7-ADE5-1E4B-BBF1-C3EC29A99133}"/>
          </ac:picMkLst>
        </pc:picChg>
        <pc:picChg chg="add mod">
          <ac:chgData name="Andrew Lawson" userId="403e073e-a936-4415-8a09-ce132b62e1bd" providerId="ADAL" clId="{A962F363-3E72-ED4D-BBEE-D214D48FBDC4}" dt="2020-10-21T20:18:42.693" v="432" actId="1076"/>
          <ac:picMkLst>
            <pc:docMk/>
            <pc:sldMk cId="1106959001" sldId="301"/>
            <ac:picMk id="13" creationId="{C7A060C3-238A-B740-90AD-F50B6421CF42}"/>
          </ac:picMkLst>
        </pc:picChg>
        <pc:picChg chg="add mod">
          <ac:chgData name="Andrew Lawson" userId="403e073e-a936-4415-8a09-ce132b62e1bd" providerId="ADAL" clId="{A962F363-3E72-ED4D-BBEE-D214D48FBDC4}" dt="2020-10-21T20:18:42.693" v="432" actId="1076"/>
          <ac:picMkLst>
            <pc:docMk/>
            <pc:sldMk cId="1106959001" sldId="301"/>
            <ac:picMk id="15" creationId="{B5EA5802-8D69-A642-AB90-D3391DC8A18D}"/>
          </ac:picMkLst>
        </pc:picChg>
        <pc:picChg chg="add mod">
          <ac:chgData name="Andrew Lawson" userId="403e073e-a936-4415-8a09-ce132b62e1bd" providerId="ADAL" clId="{A962F363-3E72-ED4D-BBEE-D214D48FBDC4}" dt="2020-10-21T20:18:42.693" v="432" actId="1076"/>
          <ac:picMkLst>
            <pc:docMk/>
            <pc:sldMk cId="1106959001" sldId="301"/>
            <ac:picMk id="16" creationId="{BEB05E80-AF06-8B4D-8C6F-F181DDF4A443}"/>
          </ac:picMkLst>
        </pc:picChg>
        <pc:picChg chg="add mod">
          <ac:chgData name="Andrew Lawson" userId="403e073e-a936-4415-8a09-ce132b62e1bd" providerId="ADAL" clId="{A962F363-3E72-ED4D-BBEE-D214D48FBDC4}" dt="2020-10-21T20:18:52.212" v="435" actId="1076"/>
          <ac:picMkLst>
            <pc:docMk/>
            <pc:sldMk cId="1106959001" sldId="301"/>
            <ac:picMk id="17" creationId="{CE2CF6B3-3DB5-924D-8B44-59911AD6AAEC}"/>
          </ac:picMkLst>
        </pc:picChg>
        <pc:picChg chg="add mod">
          <ac:chgData name="Andrew Lawson" userId="403e073e-a936-4415-8a09-ce132b62e1bd" providerId="ADAL" clId="{A962F363-3E72-ED4D-BBEE-D214D48FBDC4}" dt="2020-10-21T20:18:52.212" v="435" actId="1076"/>
          <ac:picMkLst>
            <pc:docMk/>
            <pc:sldMk cId="1106959001" sldId="301"/>
            <ac:picMk id="18" creationId="{68CE70A5-0F95-7641-A374-CAA5579B2807}"/>
          </ac:picMkLst>
        </pc:picChg>
        <pc:picChg chg="add mod">
          <ac:chgData name="Andrew Lawson" userId="403e073e-a936-4415-8a09-ce132b62e1bd" providerId="ADAL" clId="{A962F363-3E72-ED4D-BBEE-D214D48FBDC4}" dt="2020-10-21T20:33:42.947" v="459" actId="1076"/>
          <ac:picMkLst>
            <pc:docMk/>
            <pc:sldMk cId="1106959001" sldId="301"/>
            <ac:picMk id="22" creationId="{3494ACF9-C1BA-CD42-9EC1-05CB3AF05EF9}"/>
          </ac:picMkLst>
        </pc:picChg>
        <pc:picChg chg="add mod">
          <ac:chgData name="Andrew Lawson" userId="403e073e-a936-4415-8a09-ce132b62e1bd" providerId="ADAL" clId="{A962F363-3E72-ED4D-BBEE-D214D48FBDC4}" dt="2020-10-21T20:30:43.789" v="454" actId="1076"/>
          <ac:picMkLst>
            <pc:docMk/>
            <pc:sldMk cId="1106959001" sldId="301"/>
            <ac:picMk id="23" creationId="{53D61B67-3901-3846-ADB0-1548C660993D}"/>
          </ac:picMkLst>
        </pc:picChg>
      </pc:sldChg>
      <pc:sldChg chg="delSp modSp add del mod delAnim">
        <pc:chgData name="Andrew Lawson" userId="403e073e-a936-4415-8a09-ce132b62e1bd" providerId="ADAL" clId="{A962F363-3E72-ED4D-BBEE-D214D48FBDC4}" dt="2020-10-21T20:10:41.962" v="366" actId="2696"/>
        <pc:sldMkLst>
          <pc:docMk/>
          <pc:sldMk cId="2247399139" sldId="301"/>
        </pc:sldMkLst>
        <pc:spChg chg="del mod">
          <ac:chgData name="Andrew Lawson" userId="403e073e-a936-4415-8a09-ce132b62e1bd" providerId="ADAL" clId="{A962F363-3E72-ED4D-BBEE-D214D48FBDC4}" dt="2020-10-21T19:13:52.252" v="59"/>
          <ac:spMkLst>
            <pc:docMk/>
            <pc:sldMk cId="2247399139" sldId="301"/>
            <ac:spMk id="144" creationId="{988A1637-8663-1640-A215-3C5024A7804F}"/>
          </ac:spMkLst>
        </pc:spChg>
        <pc:picChg chg="del">
          <ac:chgData name="Andrew Lawson" userId="403e073e-a936-4415-8a09-ce132b62e1bd" providerId="ADAL" clId="{A962F363-3E72-ED4D-BBEE-D214D48FBDC4}" dt="2020-10-21T19:13:50.841" v="57" actId="478"/>
          <ac:picMkLst>
            <pc:docMk/>
            <pc:sldMk cId="2247399139" sldId="301"/>
            <ac:picMk id="3" creationId="{D4D104E4-8131-9744-8095-88EC582D8317}"/>
          </ac:picMkLst>
        </pc:picChg>
        <pc:picChg chg="del">
          <ac:chgData name="Andrew Lawson" userId="403e073e-a936-4415-8a09-ce132b62e1bd" providerId="ADAL" clId="{A962F363-3E72-ED4D-BBEE-D214D48FBDC4}" dt="2020-10-21T19:13:45.233" v="55" actId="478"/>
          <ac:picMkLst>
            <pc:docMk/>
            <pc:sldMk cId="2247399139" sldId="301"/>
            <ac:picMk id="15" creationId="{BF4E4312-3424-4846-A2D3-B9DB91310A65}"/>
          </ac:picMkLst>
        </pc:picChg>
      </pc:sldChg>
      <pc:sldChg chg="addSp delSp modSp new mod">
        <pc:chgData name="Andrew Lawson" userId="403e073e-a936-4415-8a09-ce132b62e1bd" providerId="ADAL" clId="{A962F363-3E72-ED4D-BBEE-D214D48FBDC4}" dt="2020-10-21T20:45:54.837" v="498"/>
        <pc:sldMkLst>
          <pc:docMk/>
          <pc:sldMk cId="239996423" sldId="302"/>
        </pc:sldMkLst>
        <pc:spChg chg="mod">
          <ac:chgData name="Andrew Lawson" userId="403e073e-a936-4415-8a09-ce132b62e1bd" providerId="ADAL" clId="{A962F363-3E72-ED4D-BBEE-D214D48FBDC4}" dt="2020-10-21T20:45:22.059" v="497" actId="20577"/>
          <ac:spMkLst>
            <pc:docMk/>
            <pc:sldMk cId="239996423" sldId="302"/>
            <ac:spMk id="2" creationId="{5AEBFE32-658A-654E-BF28-CECD0C91DEE2}"/>
          </ac:spMkLst>
        </pc:spChg>
        <pc:spChg chg="del">
          <ac:chgData name="Andrew Lawson" userId="403e073e-a936-4415-8a09-ce132b62e1bd" providerId="ADAL" clId="{A962F363-3E72-ED4D-BBEE-D214D48FBDC4}" dt="2020-10-21T20:45:09.058" v="478"/>
          <ac:spMkLst>
            <pc:docMk/>
            <pc:sldMk cId="239996423" sldId="302"/>
            <ac:spMk id="3" creationId="{283F59B5-0131-E549-9A18-3E37125E761C}"/>
          </ac:spMkLst>
        </pc:spChg>
        <pc:picChg chg="add mod">
          <ac:chgData name="Andrew Lawson" userId="403e073e-a936-4415-8a09-ce132b62e1bd" providerId="ADAL" clId="{A962F363-3E72-ED4D-BBEE-D214D48FBDC4}" dt="2020-10-21T20:45:54.837" v="498"/>
          <ac:picMkLst>
            <pc:docMk/>
            <pc:sldMk cId="239996423" sldId="302"/>
            <ac:picMk id="5" creationId="{C87A2A00-9AEC-8B46-B809-6F3B859110E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ADA84-F62C-F540-B7B7-BB4FBED4D2A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F1BED-0481-3040-89A3-558A0DC8F0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3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28E5B-BE06-8049-9E98-4E93DBA6A9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B981B31-AB33-4243-8DEE-97F3AB87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03861D-7348-A448-BB6C-AEB5B79F6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01D8A1E-20E4-1B4D-A449-543CFF870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0E292F-1942-9041-8D00-973A462C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094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7E96B03-A3F5-0749-A0A1-3767E42CD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3F81D56-F2DA-B748-B78B-FC898320D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EBC8B7-7DD0-C840-BACE-F0CA31903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1F9AB2-45B9-6D46-A9C2-D5566B4A2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52985B1-B582-1645-973E-4FD4DE79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74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0390CF8-AAFE-134C-B0BD-CD0B14F7CE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5EE1C4-0205-404B-A5AE-94BAFD31B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CD2153-BAC2-414A-8211-656CFB795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517A924-B87D-0F44-A7FB-EB5AB466F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DD930EB-D0A5-9D4C-8E92-5D9C7C314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243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89449F-2F44-454F-B482-7CED844FB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801D7EC-B084-3043-8A36-3521B8918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3F5173D-5EE9-CE4D-BE64-38FE7055F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041292E-39A4-BF46-918D-AFB88BAEB3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149EDF-E12A-BC4F-A4F3-2BE1DCD34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1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1286A0-1422-D94C-91EC-8D768041C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26EB0F1-251C-6F4E-B502-07E2798693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B313078-4221-5342-962E-3E2EA5D36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8D5427E-F8B5-0F42-B172-F4AB0C7FE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CC43B8-7E6B-E24E-AE21-6C01FB5B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42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64D47E-51BA-964B-9C2F-47F5F02320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D90960-B0A6-CC40-869F-1D8F9AB191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D00122C-EE13-7647-83C1-CAE03A152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33D61D2-B23F-FB46-94B8-2F5B7C746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0D7748-F5A2-C547-960C-DA2FA9AB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4BE7B8-FA3C-E64C-83AB-C1C9800D9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B1237-DC98-2F4D-8F3A-72A71853A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A3D94EC-F446-984B-8B89-6D44B492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296670-47E2-7C48-B95A-E86E2B0676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92447B-C20A-C14E-ADB1-BBCC912E57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7FD158B-44BD-4D4C-8F2F-E12BE6AF4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811E3A5-FB73-7F4A-8053-97F3B5C6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E615B27-34A0-D943-A596-0FD648047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3F83EFA-CF2A-974A-9EBF-9D9FD2EC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2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92A7E0-C942-7E42-B94C-3BF8511A7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28A656B-E279-E749-A90B-CB1197312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08C6EBF-5301-F841-9C7A-CD3ED310F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C7F680-D428-A34B-A47C-62CB35AA0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99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3701221-AAF9-B641-87B9-9D7FEEA3F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49F6AC1-E685-DD42-9886-7389EE1F9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C7CFFA5-CE12-3348-B84F-3769D34E1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3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4C4A98F-CFA6-9348-B617-297A8F825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2095C89-E258-9E41-8564-DDA4B6C47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BCC686-012C-834B-9160-4040D2998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0D1117F-A97F-2A4D-A244-9D3BA0706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4167E22-8AD4-FA4B-911D-F92689C7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E39D656-2E34-E04B-8540-8A2337E7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398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E6F9F4-8F49-8E46-9464-EEDDBB41F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7D2F4F3-D849-994C-99FB-3F396134EE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4041A6-EBA1-4A48-97AE-EC42CB918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0E69028-EF69-4C4B-B8E1-A8C4A78D2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4DB18F0-2447-E04C-B0EF-51EEC5970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3FE40A-706C-E549-9ADE-F36F75032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43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F5101-0425-154A-A2DA-C6006D694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4390C-5D34-F544-9F0B-231C14E4B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063838-9EFA-BC4C-8811-14A6EDE5A6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3608E-D8EB-8541-8541-1F2D8E781A1C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56487F7-D7AB-B34F-B512-9C5FA43C8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998435-E655-0645-8AD4-FE91CC861E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66855-C254-2B4B-9135-9CD97CBBC2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7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8.jp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audio" Target="../media/media2.m4a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4A11D986-B303-A547-B810-9B483EC9D2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4286" y="191644"/>
            <a:ext cx="4411317" cy="129822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xmlns="" id="{DD9E7DB9-39D5-654D-B605-ED79DBF245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3" y="120095"/>
            <a:ext cx="7474227" cy="1413604"/>
          </a:xfrm>
          <a:prstGeom prst="rect">
            <a:avLst/>
          </a:prstGeom>
        </p:spPr>
      </p:pic>
      <p:pic>
        <p:nvPicPr>
          <p:cNvPr id="9" name="Picture 8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0BDC4A2F-E7CE-9046-AD46-1F2C28BA03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1153" y="3631968"/>
            <a:ext cx="2617990" cy="1292934"/>
          </a:xfrm>
          <a:prstGeom prst="rect">
            <a:avLst/>
          </a:prstGeom>
        </p:spPr>
      </p:pic>
      <p:pic>
        <p:nvPicPr>
          <p:cNvPr id="11" name="Picture 10" descr="A picture containing timeline&#10;&#10;Description automatically generated">
            <a:extLst>
              <a:ext uri="{FF2B5EF4-FFF2-40B4-BE49-F238E27FC236}">
                <a16:creationId xmlns:a16="http://schemas.microsoft.com/office/drawing/2014/main" xmlns="" id="{1484F4A7-ADE5-1E4B-BBF1-C3EC29A991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9143" y="3625662"/>
            <a:ext cx="2891032" cy="1164443"/>
          </a:xfrm>
          <a:prstGeom prst="rect">
            <a:avLst/>
          </a:prstGeom>
        </p:spPr>
      </p:pic>
      <p:pic>
        <p:nvPicPr>
          <p:cNvPr id="13" name="Picture 12" descr="A close up of a fence&#10;&#10;Description automatically generated">
            <a:extLst>
              <a:ext uri="{FF2B5EF4-FFF2-40B4-BE49-F238E27FC236}">
                <a16:creationId xmlns:a16="http://schemas.microsoft.com/office/drawing/2014/main" xmlns="" id="{C7A060C3-238A-B740-90AD-F50B6421CF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3" y="3625662"/>
            <a:ext cx="248950" cy="971708"/>
          </a:xfrm>
          <a:prstGeom prst="rect">
            <a:avLst/>
          </a:prstGeom>
        </p:spPr>
      </p:pic>
      <p:pic>
        <p:nvPicPr>
          <p:cNvPr id="16" name="Picture 15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EB05E80-AF06-8B4D-8C6F-F181DDF4A44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5472" y="5433451"/>
            <a:ext cx="6103675" cy="1304454"/>
          </a:xfrm>
          <a:prstGeom prst="rect">
            <a:avLst/>
          </a:prstGeom>
        </p:spPr>
      </p:pic>
      <p:pic>
        <p:nvPicPr>
          <p:cNvPr id="15" name="Picture 14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B5EA5802-8D69-A642-AB90-D3391DC8A18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957" y="5433451"/>
            <a:ext cx="6103675" cy="1304454"/>
          </a:xfrm>
          <a:prstGeom prst="rect">
            <a:avLst/>
          </a:prstGeom>
        </p:spPr>
      </p:pic>
      <p:pic>
        <p:nvPicPr>
          <p:cNvPr id="17" name="Picture 1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CE2CF6B3-3DB5-924D-8B44-59911AD6AA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940" y="1941275"/>
            <a:ext cx="4411317" cy="1298222"/>
          </a:xfrm>
          <a:prstGeom prst="rect">
            <a:avLst/>
          </a:prstGeom>
        </p:spPr>
      </p:pic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xmlns="" id="{68CE70A5-0F95-7641-A374-CAA5579B28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57" y="1869726"/>
            <a:ext cx="7474227" cy="1413604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E98902F-9D61-9741-9BD5-AB0612420286}"/>
              </a:ext>
            </a:extLst>
          </p:cNvPr>
          <p:cNvSpPr/>
          <p:nvPr/>
        </p:nvSpPr>
        <p:spPr>
          <a:xfrm>
            <a:off x="114303" y="1489866"/>
            <a:ext cx="7573430" cy="115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5EC1FD1-AB95-F645-A5BB-5AEB21A683E1}"/>
              </a:ext>
            </a:extLst>
          </p:cNvPr>
          <p:cNvSpPr/>
          <p:nvPr/>
        </p:nvSpPr>
        <p:spPr>
          <a:xfrm>
            <a:off x="120957" y="3253355"/>
            <a:ext cx="7573430" cy="115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022254B-0967-B245-8410-95D23490BA11}"/>
              </a:ext>
            </a:extLst>
          </p:cNvPr>
          <p:cNvSpPr/>
          <p:nvPr/>
        </p:nvSpPr>
        <p:spPr>
          <a:xfrm>
            <a:off x="120957" y="4850716"/>
            <a:ext cx="7573430" cy="1153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My Song 8">
            <a:hlinkClick r:id="" action="ppaction://media"/>
            <a:extLst>
              <a:ext uri="{FF2B5EF4-FFF2-40B4-BE49-F238E27FC236}">
                <a16:creationId xmlns:a16="http://schemas.microsoft.com/office/drawing/2014/main" xmlns="" id="{3494ACF9-C1BA-CD42-9EC1-05CB3AF05E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rcRect/>
          <a:stretch/>
        </p:blipFill>
        <p:spPr>
          <a:xfrm>
            <a:off x="7570783" y="4095678"/>
            <a:ext cx="640908" cy="812800"/>
          </a:xfrm>
          <a:prstGeom prst="rect">
            <a:avLst/>
          </a:prstGeom>
        </p:spPr>
      </p:pic>
      <p:pic>
        <p:nvPicPr>
          <p:cNvPr id="23" name="My Song 8.1">
            <a:hlinkClick r:id="" action="ppaction://media"/>
            <a:extLst>
              <a:ext uri="{FF2B5EF4-FFF2-40B4-BE49-F238E27FC236}">
                <a16:creationId xmlns:a16="http://schemas.microsoft.com/office/drawing/2014/main" xmlns="" id="{53D61B67-3901-3846-ADB0-1548C660993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rcRect/>
          <a:stretch/>
        </p:blipFill>
        <p:spPr>
          <a:xfrm>
            <a:off x="10312377" y="3462394"/>
            <a:ext cx="1730327" cy="173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5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20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322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242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10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Widescreen</PresentationFormat>
  <Paragraphs>0</Paragraphs>
  <Slides>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Lawson</dc:creator>
  <cp:lastModifiedBy>Andrew Lawson</cp:lastModifiedBy>
  <cp:revision>2</cp:revision>
  <dcterms:created xsi:type="dcterms:W3CDTF">2020-10-21T20:36:10Z</dcterms:created>
  <dcterms:modified xsi:type="dcterms:W3CDTF">2020-12-03T13:10:26Z</dcterms:modified>
</cp:coreProperties>
</file>